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8" d="100"/>
          <a:sy n="98" d="100"/>
        </p:scale>
        <p:origin x="8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8;&#1053;&#1060;&#1054;&#1056;&#1052;&#1040;&#1062;&#1048;&#1071;\&#1087;&#1088;&#1077;&#1079;&#1077;&#1085;&#1090;&#1072;&#1094;&#1080;&#1080;\2021\05122021\&#1072;&#1085;&#1072;&#1083;&#1110;&#1079;%20&#1097;&#1077;&#1087;&#1083;&#1077;&#1085;&#1085;&#1103;%202811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8;&#1053;&#1060;&#1054;&#1056;&#1052;&#1040;&#1062;&#1048;&#1071;\&#1087;&#1088;&#1077;&#1079;&#1077;&#1085;&#1090;&#1072;&#1094;&#1080;&#1080;\2021\05122021\&#1072;&#1085;&#1072;&#1083;&#1110;&#1079;%20&#1097;&#1077;&#1087;&#1083;&#1077;&#1085;&#1085;&#1103;%200512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8;&#1053;&#1060;&#1054;&#1056;&#1052;&#1040;&#1062;&#1048;&#1071;\&#1087;&#1088;&#1077;&#1079;&#1077;&#1085;&#1090;&#1072;&#1094;&#1080;&#1080;\2021\05122021\&#1072;&#1085;&#1072;&#1083;&#1110;&#1079;%20&#1097;&#1077;&#1087;&#1083;&#1077;&#1085;&#1085;&#1103;%200512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8;&#1053;&#1060;&#1054;&#1056;&#1052;&#1040;&#1062;&#1048;&#1071;\&#1087;&#1088;&#1077;&#1079;&#1077;&#1085;&#1090;&#1072;&#1094;&#1080;&#1080;\2021\05122021\&#1072;&#1085;&#1072;&#1083;&#1110;&#1079;%20&#1097;&#1077;&#1087;&#1083;&#1077;&#1085;&#1085;&#1103;%200512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8;&#1053;&#1060;&#1054;&#1056;&#1052;&#1040;&#1062;&#1048;&#1071;\&#1087;&#1088;&#1077;&#1079;&#1077;&#1085;&#1090;&#1072;&#1094;&#1080;&#1080;\2021\05122021\&#1072;&#1085;&#1072;&#1083;&#1110;&#1079;%20&#1097;&#1077;&#1087;&#1083;&#1077;&#1085;&#1085;&#1103;%200512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8;&#1053;&#1060;&#1054;&#1056;&#1052;&#1040;&#1062;&#1048;&#1071;\&#1087;&#1088;&#1077;&#1079;&#1077;&#1085;&#1090;&#1072;&#1094;&#1080;&#1080;\2021\05122021\&#1072;&#1085;&#1072;&#1083;&#1110;&#1079;%20&#1097;&#1077;&#1087;&#1083;&#1077;&#1085;&#1085;&#1103;%200512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'перша райони'!$B$3</c:f>
              <c:strCache>
                <c:ptCount val="1"/>
                <c:pt idx="0">
                  <c:v>повний цикл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F8E-4479-91E3-3501E86FE6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'перша райони'!$A$4:$A$9</c:f>
              <c:strCache>
                <c:ptCount val="6"/>
                <c:pt idx="0">
                  <c:v>ВОЛНОВАСЬКИЙ РАЙОН</c:v>
                </c:pt>
                <c:pt idx="1">
                  <c:v>КРАМАТОРСЬКИЙ РАЙОН</c:v>
                </c:pt>
                <c:pt idx="2">
                  <c:v>ОБЛАСТЬ</c:v>
                </c:pt>
                <c:pt idx="3">
                  <c:v>ПОКРОВСЬКИЙ РАЙОН</c:v>
                </c:pt>
                <c:pt idx="4">
                  <c:v>МАРІУПОЛЬСЬКИЙ РАЙОН</c:v>
                </c:pt>
                <c:pt idx="5">
                  <c:v>БАХМУТСЬКИЙ РАЙОН</c:v>
                </c:pt>
              </c:strCache>
            </c:strRef>
          </c:cat>
          <c:val>
            <c:numRef>
              <c:f>'перша райони'!$B$4:$B$9</c:f>
              <c:numCache>
                <c:formatCode>0%</c:formatCode>
                <c:ptCount val="6"/>
                <c:pt idx="0">
                  <c:v>0.27568459895125269</c:v>
                </c:pt>
                <c:pt idx="1">
                  <c:v>0.27628515818799376</c:v>
                </c:pt>
                <c:pt idx="2">
                  <c:v>0.27884872560422441</c:v>
                </c:pt>
                <c:pt idx="3">
                  <c:v>0.28848006256377978</c:v>
                </c:pt>
                <c:pt idx="4">
                  <c:v>0.25984387542608511</c:v>
                </c:pt>
                <c:pt idx="5">
                  <c:v>0.3129880047586146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D4-430E-8FB6-66A158C2575B}"/>
            </c:ext>
          </c:extLst>
        </c:ser>
        <c:ser>
          <c:idx val="1"/>
          <c:order val="1"/>
          <c:tx>
            <c:strRef>
              <c:f>'перша райони'!$C$3</c:f>
              <c:strCache>
                <c:ptCount val="1"/>
                <c:pt idx="0">
                  <c:v>перша доза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F8E-4479-91E3-3501E86FE6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'перша райони'!$A$4:$A$9</c:f>
              <c:strCache>
                <c:ptCount val="6"/>
                <c:pt idx="0">
                  <c:v>ВОЛНОВАСЬКИЙ РАЙОН</c:v>
                </c:pt>
                <c:pt idx="1">
                  <c:v>КРАМАТОРСЬКИЙ РАЙОН</c:v>
                </c:pt>
                <c:pt idx="2">
                  <c:v>ОБЛАСТЬ</c:v>
                </c:pt>
                <c:pt idx="3">
                  <c:v>ПОКРОВСЬКИЙ РАЙОН</c:v>
                </c:pt>
                <c:pt idx="4">
                  <c:v>МАРІУПОЛЬСЬКИЙ РАЙОН</c:v>
                </c:pt>
                <c:pt idx="5">
                  <c:v>БАХМУТСЬКИЙ РАЙОН</c:v>
                </c:pt>
              </c:strCache>
            </c:strRef>
          </c:cat>
          <c:val>
            <c:numRef>
              <c:f>'перша райони'!$C$4:$C$9</c:f>
              <c:numCache>
                <c:formatCode>0%</c:formatCode>
                <c:ptCount val="6"/>
                <c:pt idx="0">
                  <c:v>0.34026024470771021</c:v>
                </c:pt>
                <c:pt idx="1">
                  <c:v>0.34964269358470407</c:v>
                </c:pt>
                <c:pt idx="2">
                  <c:v>0.35661848025300757</c:v>
                </c:pt>
                <c:pt idx="3">
                  <c:v>0.3593443519339774</c:v>
                </c:pt>
                <c:pt idx="4">
                  <c:v>0.36187163349116419</c:v>
                </c:pt>
                <c:pt idx="5">
                  <c:v>0.36525484043575612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D4-430E-8FB6-66A158C257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9"/>
        <c:overlap val="30"/>
        <c:axId val="440025808"/>
        <c:axId val="440022528"/>
      </c:barChart>
      <c:lineChart>
        <c:grouping val="standard"/>
        <c:varyColors val="0"/>
        <c:ser>
          <c:idx val="2"/>
          <c:order val="2"/>
          <c:tx>
            <c:strRef>
              <c:f>'перша райони'!$D$3</c:f>
              <c:strCache>
                <c:ptCount val="1"/>
              </c:strCache>
            </c:strRef>
          </c:tx>
          <c:spPr>
            <a:ln w="508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'перша райони'!$A$4:$A$9</c:f>
              <c:strCache>
                <c:ptCount val="6"/>
                <c:pt idx="0">
                  <c:v>ВОЛНОВАСЬКИЙ РАЙОН</c:v>
                </c:pt>
                <c:pt idx="1">
                  <c:v>КРАМАТОРСЬКИЙ РАЙОН</c:v>
                </c:pt>
                <c:pt idx="2">
                  <c:v>ОБЛАСТЬ</c:v>
                </c:pt>
                <c:pt idx="3">
                  <c:v>ПОКРОВСЬКИЙ РАЙОН</c:v>
                </c:pt>
                <c:pt idx="4">
                  <c:v>МАРІУПОЛЬСЬКИЙ РАЙОН</c:v>
                </c:pt>
                <c:pt idx="5">
                  <c:v>БАХМУТСЬКИЙ РАЙОН</c:v>
                </c:pt>
              </c:strCache>
            </c:strRef>
          </c:cat>
          <c:val>
            <c:numRef>
              <c:f>'перша райони'!$D$4:$D$9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6D4-430E-8FB6-66A158C257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0025808"/>
        <c:axId val="440022528"/>
      </c:lineChart>
      <c:catAx>
        <c:axId val="44002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0022528"/>
        <c:crosses val="autoZero"/>
        <c:auto val="1"/>
        <c:lblAlgn val="ctr"/>
        <c:lblOffset val="100"/>
        <c:noMultiLvlLbl val="0"/>
      </c:catAx>
      <c:valAx>
        <c:axId val="44002252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0025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'дорослі усі'!$B$3</c:f>
              <c:strCache>
                <c:ptCount val="1"/>
                <c:pt idx="0">
                  <c:v>повний цикл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8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4E5-4133-889A-7211EAA705A5}"/>
              </c:ext>
            </c:extLst>
          </c:dPt>
          <c:dLbls>
            <c:spPr>
              <a:solidFill>
                <a:srgbClr val="0070C0"/>
              </a:solidFill>
              <a:ln>
                <a:noFill/>
              </a:ln>
              <a:effectLst/>
            </c:spPr>
            <c:txPr>
              <a:bodyPr rot="-540000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'дорослі усі'!$A$4:$A$40</c:f>
              <c:strCache>
                <c:ptCount val="37"/>
                <c:pt idx="0">
                  <c:v>Курахівський ЦПМСД</c:v>
                </c:pt>
                <c:pt idx="1">
                  <c:v>м. Дружківка </c:v>
                </c:pt>
                <c:pt idx="2">
                  <c:v>Білозерський ЦПМСД</c:v>
                </c:pt>
                <c:pt idx="3">
                  <c:v>Великоновоселківський ЦПМСД</c:v>
                </c:pt>
                <c:pt idx="4">
                  <c:v>м. Мирноград ЦПМСД</c:v>
                </c:pt>
                <c:pt idx="5">
                  <c:v>Очеретинський ЦПМСД</c:v>
                </c:pt>
                <c:pt idx="6">
                  <c:v>м. Покровськ ЦПМСД</c:v>
                </c:pt>
                <c:pt idx="7">
                  <c:v>Соледарський ЦПМСД</c:v>
                </c:pt>
                <c:pt idx="8">
                  <c:v>м. Авдіївка ЦПМСД</c:v>
                </c:pt>
                <c:pt idx="9">
                  <c:v>Бахмутський ЦПМСД</c:v>
                </c:pt>
                <c:pt idx="10">
                  <c:v>Мар'їнський ЦПМСД</c:v>
                </c:pt>
                <c:pt idx="11">
                  <c:v>м. Слов'янськ</c:v>
                </c:pt>
                <c:pt idx="12">
                  <c:v>м. Вугледар ЦПМСД</c:v>
                </c:pt>
                <c:pt idx="13">
                  <c:v>Волноваський ЦПМСД</c:v>
                </c:pt>
                <c:pt idx="14">
                  <c:v>ВОЛНОВАСЬКИЙ РАЙОН</c:v>
                </c:pt>
                <c:pt idx="15">
                  <c:v>м. Краматорськ </c:v>
                </c:pt>
                <c:pt idx="16">
                  <c:v>КРАМАТОРСЬКИЙ РАЙОН</c:v>
                </c:pt>
                <c:pt idx="17">
                  <c:v>м. Маріуполь</c:v>
                </c:pt>
                <c:pt idx="18">
                  <c:v>ОБЛАСТЬ</c:v>
                </c:pt>
                <c:pt idx="19">
                  <c:v>ПОКРОВСЬКИЙ РАЙОН</c:v>
                </c:pt>
                <c:pt idx="20">
                  <c:v>МАРІУПОЛЬСЬКИЙ РАЙОН</c:v>
                </c:pt>
                <c:pt idx="21">
                  <c:v>БАХМУТСЬКИЙ РАЙОН</c:v>
                </c:pt>
                <c:pt idx="22">
                  <c:v>м. Бахмут ЦПМСД</c:v>
                </c:pt>
                <c:pt idx="23">
                  <c:v>м. Костянтинівка ЦПМСД</c:v>
                </c:pt>
                <c:pt idx="24">
                  <c:v>м. Лиман ЦПМСД</c:v>
                </c:pt>
                <c:pt idx="25">
                  <c:v>Слов'янський райЦПМСД</c:v>
                </c:pt>
                <c:pt idx="26">
                  <c:v>м. Торецьк ЦПМСД</c:v>
                </c:pt>
                <c:pt idx="27">
                  <c:v>Мангушська громада</c:v>
                </c:pt>
                <c:pt idx="28">
                  <c:v>м. Добропілля</c:v>
                </c:pt>
                <c:pt idx="29">
                  <c:v>Нікольський ЦПМСД</c:v>
                </c:pt>
                <c:pt idx="30">
                  <c:v>м. Новогродівка ЦПМСД</c:v>
                </c:pt>
                <c:pt idx="31">
                  <c:v>Криворізський ЦПМСД</c:v>
                </c:pt>
                <c:pt idx="32">
                  <c:v>Гродівський ЦПМСД</c:v>
                </c:pt>
                <c:pt idx="33">
                  <c:v>Іллінівський ЦПМСД</c:v>
                </c:pt>
                <c:pt idx="34">
                  <c:v>Олександрівський ЦПМСД</c:v>
                </c:pt>
                <c:pt idx="35">
                  <c:v>м. Селидове ЦПМСД</c:v>
                </c:pt>
                <c:pt idx="36">
                  <c:v>Шахівський ЦПМСД</c:v>
                </c:pt>
              </c:strCache>
            </c:strRef>
          </c:cat>
          <c:val>
            <c:numRef>
              <c:f>'дорослі усі'!$B$4:$B$40</c:f>
              <c:numCache>
                <c:formatCode>0%</c:formatCode>
                <c:ptCount val="37"/>
                <c:pt idx="0">
                  <c:v>0.16662816885141768</c:v>
                </c:pt>
                <c:pt idx="1">
                  <c:v>0.1963626825216403</c:v>
                </c:pt>
                <c:pt idx="2">
                  <c:v>0.22274668464823555</c:v>
                </c:pt>
                <c:pt idx="3">
                  <c:v>0.22580851335804678</c:v>
                </c:pt>
                <c:pt idx="4">
                  <c:v>0.23496530927455933</c:v>
                </c:pt>
                <c:pt idx="5">
                  <c:v>0.25203612388497976</c:v>
                </c:pt>
                <c:pt idx="6">
                  <c:v>0.23872452524316815</c:v>
                </c:pt>
                <c:pt idx="7">
                  <c:v>0.22724866168598154</c:v>
                </c:pt>
                <c:pt idx="8">
                  <c:v>0.26274442831525918</c:v>
                </c:pt>
                <c:pt idx="9">
                  <c:v>0.25629927022562365</c:v>
                </c:pt>
                <c:pt idx="10">
                  <c:v>0.24795612825084951</c:v>
                </c:pt>
                <c:pt idx="11">
                  <c:v>0.24399806708107277</c:v>
                </c:pt>
                <c:pt idx="12">
                  <c:v>0.28324006175221922</c:v>
                </c:pt>
                <c:pt idx="13">
                  <c:v>0.26670943660328938</c:v>
                </c:pt>
                <c:pt idx="14">
                  <c:v>0.27568459895125269</c:v>
                </c:pt>
                <c:pt idx="15">
                  <c:v>0.2921058460255625</c:v>
                </c:pt>
                <c:pt idx="16">
                  <c:v>0.27628515818799376</c:v>
                </c:pt>
                <c:pt idx="17">
                  <c:v>0.24863953065727434</c:v>
                </c:pt>
                <c:pt idx="18">
                  <c:v>0.27884872560422441</c:v>
                </c:pt>
                <c:pt idx="19">
                  <c:v>0.28848006256377978</c:v>
                </c:pt>
                <c:pt idx="20">
                  <c:v>0.25984387542608511</c:v>
                </c:pt>
                <c:pt idx="21">
                  <c:v>0.3129880047586146</c:v>
                </c:pt>
                <c:pt idx="22">
                  <c:v>0.33200513953253352</c:v>
                </c:pt>
                <c:pt idx="23">
                  <c:v>0.31817193652020581</c:v>
                </c:pt>
                <c:pt idx="24">
                  <c:v>0.23748471928202988</c:v>
                </c:pt>
                <c:pt idx="25">
                  <c:v>0.30410417674568618</c:v>
                </c:pt>
                <c:pt idx="26">
                  <c:v>0.36180741045133896</c:v>
                </c:pt>
                <c:pt idx="27">
                  <c:v>0.34434695690804085</c:v>
                </c:pt>
                <c:pt idx="28">
                  <c:v>0.37689069078434428</c:v>
                </c:pt>
                <c:pt idx="29">
                  <c:v>0.39515708667014171</c:v>
                </c:pt>
                <c:pt idx="30">
                  <c:v>0.35179627103228739</c:v>
                </c:pt>
                <c:pt idx="31">
                  <c:v>0.47623213764946049</c:v>
                </c:pt>
                <c:pt idx="32">
                  <c:v>0.45176158112647452</c:v>
                </c:pt>
                <c:pt idx="33">
                  <c:v>0.50829089959524743</c:v>
                </c:pt>
                <c:pt idx="34">
                  <c:v>0.49227875668184518</c:v>
                </c:pt>
                <c:pt idx="35">
                  <c:v>0.5098945253641386</c:v>
                </c:pt>
                <c:pt idx="36">
                  <c:v>0.60397830018083187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16-4E18-8EAB-2E97997B4449}"/>
            </c:ext>
          </c:extLst>
        </c:ser>
        <c:ser>
          <c:idx val="1"/>
          <c:order val="1"/>
          <c:tx>
            <c:strRef>
              <c:f>'дорослі усі'!$C$3</c:f>
              <c:strCache>
                <c:ptCount val="1"/>
                <c:pt idx="0">
                  <c:v>перша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8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4E5-4133-889A-7211EAA705A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'дорослі усі'!$A$4:$A$40</c:f>
              <c:strCache>
                <c:ptCount val="37"/>
                <c:pt idx="0">
                  <c:v>Курахівський ЦПМСД</c:v>
                </c:pt>
                <c:pt idx="1">
                  <c:v>м. Дружківка </c:v>
                </c:pt>
                <c:pt idx="2">
                  <c:v>Білозерський ЦПМСД</c:v>
                </c:pt>
                <c:pt idx="3">
                  <c:v>Великоновоселківський ЦПМСД</c:v>
                </c:pt>
                <c:pt idx="4">
                  <c:v>м. Мирноград ЦПМСД</c:v>
                </c:pt>
                <c:pt idx="5">
                  <c:v>Очеретинський ЦПМСД</c:v>
                </c:pt>
                <c:pt idx="6">
                  <c:v>м. Покровськ ЦПМСД</c:v>
                </c:pt>
                <c:pt idx="7">
                  <c:v>Соледарський ЦПМСД</c:v>
                </c:pt>
                <c:pt idx="8">
                  <c:v>м. Авдіївка ЦПМСД</c:v>
                </c:pt>
                <c:pt idx="9">
                  <c:v>Бахмутський ЦПМСД</c:v>
                </c:pt>
                <c:pt idx="10">
                  <c:v>Мар'їнський ЦПМСД</c:v>
                </c:pt>
                <c:pt idx="11">
                  <c:v>м. Слов'янськ</c:v>
                </c:pt>
                <c:pt idx="12">
                  <c:v>м. Вугледар ЦПМСД</c:v>
                </c:pt>
                <c:pt idx="13">
                  <c:v>Волноваський ЦПМСД</c:v>
                </c:pt>
                <c:pt idx="14">
                  <c:v>ВОЛНОВАСЬКИЙ РАЙОН</c:v>
                </c:pt>
                <c:pt idx="15">
                  <c:v>м. Краматорськ </c:v>
                </c:pt>
                <c:pt idx="16">
                  <c:v>КРАМАТОРСЬКИЙ РАЙОН</c:v>
                </c:pt>
                <c:pt idx="17">
                  <c:v>м. Маріуполь</c:v>
                </c:pt>
                <c:pt idx="18">
                  <c:v>ОБЛАСТЬ</c:v>
                </c:pt>
                <c:pt idx="19">
                  <c:v>ПОКРОВСЬКИЙ РАЙОН</c:v>
                </c:pt>
                <c:pt idx="20">
                  <c:v>МАРІУПОЛЬСЬКИЙ РАЙОН</c:v>
                </c:pt>
                <c:pt idx="21">
                  <c:v>БАХМУТСЬКИЙ РАЙОН</c:v>
                </c:pt>
                <c:pt idx="22">
                  <c:v>м. Бахмут ЦПМСД</c:v>
                </c:pt>
                <c:pt idx="23">
                  <c:v>м. Костянтинівка ЦПМСД</c:v>
                </c:pt>
                <c:pt idx="24">
                  <c:v>м. Лиман ЦПМСД</c:v>
                </c:pt>
                <c:pt idx="25">
                  <c:v>Слов'янський райЦПМСД</c:v>
                </c:pt>
                <c:pt idx="26">
                  <c:v>м. Торецьк ЦПМСД</c:v>
                </c:pt>
                <c:pt idx="27">
                  <c:v>Мангушська громада</c:v>
                </c:pt>
                <c:pt idx="28">
                  <c:v>м. Добропілля</c:v>
                </c:pt>
                <c:pt idx="29">
                  <c:v>Нікольський ЦПМСД</c:v>
                </c:pt>
                <c:pt idx="30">
                  <c:v>м. Новогродівка ЦПМСД</c:v>
                </c:pt>
                <c:pt idx="31">
                  <c:v>Криворізський ЦПМСД</c:v>
                </c:pt>
                <c:pt idx="32">
                  <c:v>Гродівський ЦПМСД</c:v>
                </c:pt>
                <c:pt idx="33">
                  <c:v>Іллінівський ЦПМСД</c:v>
                </c:pt>
                <c:pt idx="34">
                  <c:v>Олександрівський ЦПМСД</c:v>
                </c:pt>
                <c:pt idx="35">
                  <c:v>м. Селидове ЦПМСД</c:v>
                </c:pt>
                <c:pt idx="36">
                  <c:v>Шахівський ЦПМСД</c:v>
                </c:pt>
              </c:strCache>
            </c:strRef>
          </c:cat>
          <c:val>
            <c:numRef>
              <c:f>'дорослі усі'!$C$4:$C$40</c:f>
              <c:numCache>
                <c:formatCode>0%</c:formatCode>
                <c:ptCount val="37"/>
                <c:pt idx="0">
                  <c:v>0.19443321591499682</c:v>
                </c:pt>
                <c:pt idx="1">
                  <c:v>0.26130978403427474</c:v>
                </c:pt>
                <c:pt idx="2">
                  <c:v>0.27279538473065107</c:v>
                </c:pt>
                <c:pt idx="3">
                  <c:v>0.28544036814521284</c:v>
                </c:pt>
                <c:pt idx="4">
                  <c:v>0.30348868567505943</c:v>
                </c:pt>
                <c:pt idx="5">
                  <c:v>0.30555709457587676</c:v>
                </c:pt>
                <c:pt idx="6">
                  <c:v>0.3075932144511348</c:v>
                </c:pt>
                <c:pt idx="7">
                  <c:v>0.3086652156009177</c:v>
                </c:pt>
                <c:pt idx="8">
                  <c:v>0.31414909059858254</c:v>
                </c:pt>
                <c:pt idx="9">
                  <c:v>0.31781778642075986</c:v>
                </c:pt>
                <c:pt idx="10">
                  <c:v>0.32045890387915082</c:v>
                </c:pt>
                <c:pt idx="11">
                  <c:v>0.3244448349331166</c:v>
                </c:pt>
                <c:pt idx="12">
                  <c:v>0.32762446931686606</c:v>
                </c:pt>
                <c:pt idx="13">
                  <c:v>0.33274524670477079</c:v>
                </c:pt>
                <c:pt idx="14">
                  <c:v>0.34026024470771021</c:v>
                </c:pt>
                <c:pt idx="15">
                  <c:v>0.34934790822508566</c:v>
                </c:pt>
                <c:pt idx="16">
                  <c:v>0.34964269358470407</c:v>
                </c:pt>
                <c:pt idx="17">
                  <c:v>0.35316657878435731</c:v>
                </c:pt>
                <c:pt idx="18">
                  <c:v>0.35661848025300757</c:v>
                </c:pt>
                <c:pt idx="19">
                  <c:v>0.3593443519339774</c:v>
                </c:pt>
                <c:pt idx="20">
                  <c:v>0.36187163349116419</c:v>
                </c:pt>
                <c:pt idx="21">
                  <c:v>0.36525484043575612</c:v>
                </c:pt>
                <c:pt idx="22">
                  <c:v>0.37554679717614448</c:v>
                </c:pt>
                <c:pt idx="23">
                  <c:v>0.38174835140945435</c:v>
                </c:pt>
                <c:pt idx="24">
                  <c:v>0.38653507856525238</c:v>
                </c:pt>
                <c:pt idx="25">
                  <c:v>0.39513788098693758</c:v>
                </c:pt>
                <c:pt idx="26">
                  <c:v>0.4083624409287035</c:v>
                </c:pt>
                <c:pt idx="27">
                  <c:v>0.41842514438027545</c:v>
                </c:pt>
                <c:pt idx="28">
                  <c:v>0.46729299859660067</c:v>
                </c:pt>
                <c:pt idx="29">
                  <c:v>0.47476662085959342</c:v>
                </c:pt>
                <c:pt idx="30">
                  <c:v>0.47730786721236929</c:v>
                </c:pt>
                <c:pt idx="31">
                  <c:v>0.51939340915718868</c:v>
                </c:pt>
                <c:pt idx="32">
                  <c:v>0.5227716584641825</c:v>
                </c:pt>
                <c:pt idx="33">
                  <c:v>0.55333594464029245</c:v>
                </c:pt>
                <c:pt idx="34">
                  <c:v>0.56107701445258362</c:v>
                </c:pt>
                <c:pt idx="35">
                  <c:v>0.63103967855349075</c:v>
                </c:pt>
                <c:pt idx="36">
                  <c:v>0.75153707052441232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16-4E18-8EAB-2E97997B44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9"/>
        <c:overlap val="30"/>
        <c:axId val="477119864"/>
        <c:axId val="477120520"/>
      </c:barChart>
      <c:lineChart>
        <c:grouping val="standard"/>
        <c:varyColors val="0"/>
        <c:ser>
          <c:idx val="2"/>
          <c:order val="2"/>
          <c:tx>
            <c:strRef>
              <c:f>'дорослі усі'!$D$3</c:f>
              <c:strCache>
                <c:ptCount val="1"/>
              </c:strCache>
            </c:strRef>
          </c:tx>
          <c:spPr>
            <a:ln w="4762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'дорослі усі'!$A$4:$A$40</c:f>
              <c:strCache>
                <c:ptCount val="37"/>
                <c:pt idx="0">
                  <c:v>Курахівський ЦПМСД</c:v>
                </c:pt>
                <c:pt idx="1">
                  <c:v>м. Дружківка </c:v>
                </c:pt>
                <c:pt idx="2">
                  <c:v>Білозерський ЦПМСД</c:v>
                </c:pt>
                <c:pt idx="3">
                  <c:v>Великоновоселківський ЦПМСД</c:v>
                </c:pt>
                <c:pt idx="4">
                  <c:v>м. Мирноград ЦПМСД</c:v>
                </c:pt>
                <c:pt idx="5">
                  <c:v>Очеретинський ЦПМСД</c:v>
                </c:pt>
                <c:pt idx="6">
                  <c:v>м. Покровськ ЦПМСД</c:v>
                </c:pt>
                <c:pt idx="7">
                  <c:v>Соледарський ЦПМСД</c:v>
                </c:pt>
                <c:pt idx="8">
                  <c:v>м. Авдіївка ЦПМСД</c:v>
                </c:pt>
                <c:pt idx="9">
                  <c:v>Бахмутський ЦПМСД</c:v>
                </c:pt>
                <c:pt idx="10">
                  <c:v>Мар'їнський ЦПМСД</c:v>
                </c:pt>
                <c:pt idx="11">
                  <c:v>м. Слов'янськ</c:v>
                </c:pt>
                <c:pt idx="12">
                  <c:v>м. Вугледар ЦПМСД</c:v>
                </c:pt>
                <c:pt idx="13">
                  <c:v>Волноваський ЦПМСД</c:v>
                </c:pt>
                <c:pt idx="14">
                  <c:v>ВОЛНОВАСЬКИЙ РАЙОН</c:v>
                </c:pt>
                <c:pt idx="15">
                  <c:v>м. Краматорськ </c:v>
                </c:pt>
                <c:pt idx="16">
                  <c:v>КРАМАТОРСЬКИЙ РАЙОН</c:v>
                </c:pt>
                <c:pt idx="17">
                  <c:v>м. Маріуполь</c:v>
                </c:pt>
                <c:pt idx="18">
                  <c:v>ОБЛАСТЬ</c:v>
                </c:pt>
                <c:pt idx="19">
                  <c:v>ПОКРОВСЬКИЙ РАЙОН</c:v>
                </c:pt>
                <c:pt idx="20">
                  <c:v>МАРІУПОЛЬСЬКИЙ РАЙОН</c:v>
                </c:pt>
                <c:pt idx="21">
                  <c:v>БАХМУТСЬКИЙ РАЙОН</c:v>
                </c:pt>
                <c:pt idx="22">
                  <c:v>м. Бахмут ЦПМСД</c:v>
                </c:pt>
                <c:pt idx="23">
                  <c:v>м. Костянтинівка ЦПМСД</c:v>
                </c:pt>
                <c:pt idx="24">
                  <c:v>м. Лиман ЦПМСД</c:v>
                </c:pt>
                <c:pt idx="25">
                  <c:v>Слов'янський райЦПМСД</c:v>
                </c:pt>
                <c:pt idx="26">
                  <c:v>м. Торецьк ЦПМСД</c:v>
                </c:pt>
                <c:pt idx="27">
                  <c:v>Мангушська громада</c:v>
                </c:pt>
                <c:pt idx="28">
                  <c:v>м. Добропілля</c:v>
                </c:pt>
                <c:pt idx="29">
                  <c:v>Нікольський ЦПМСД</c:v>
                </c:pt>
                <c:pt idx="30">
                  <c:v>м. Новогродівка ЦПМСД</c:v>
                </c:pt>
                <c:pt idx="31">
                  <c:v>Криворізський ЦПМСД</c:v>
                </c:pt>
                <c:pt idx="32">
                  <c:v>Гродівський ЦПМСД</c:v>
                </c:pt>
                <c:pt idx="33">
                  <c:v>Іллінівський ЦПМСД</c:v>
                </c:pt>
                <c:pt idx="34">
                  <c:v>Олександрівський ЦПМСД</c:v>
                </c:pt>
                <c:pt idx="35">
                  <c:v>м. Селидове ЦПМСД</c:v>
                </c:pt>
                <c:pt idx="36">
                  <c:v>Шахівський ЦПМСД</c:v>
                </c:pt>
              </c:strCache>
            </c:strRef>
          </c:cat>
          <c:val>
            <c:numRef>
              <c:f>'дорослі усі'!$D$4:$D$40</c:f>
              <c:numCache>
                <c:formatCode>0%</c:formatCode>
                <c:ptCount val="3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816-4E18-8EAB-2E97997B44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7119864"/>
        <c:axId val="477120520"/>
      </c:lineChart>
      <c:catAx>
        <c:axId val="477119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7120520"/>
        <c:crosses val="autoZero"/>
        <c:auto val="1"/>
        <c:lblAlgn val="ctr"/>
        <c:lblOffset val="100"/>
        <c:noMultiLvlLbl val="0"/>
      </c:catAx>
      <c:valAx>
        <c:axId val="47712052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7119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'60 райони'!$B$3</c:f>
              <c:strCache>
                <c:ptCount val="1"/>
                <c:pt idx="0">
                  <c:v>повний цикл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78A-48F3-80B1-ABBB041688C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'60 райони'!$A$4:$A$9</c:f>
              <c:strCache>
                <c:ptCount val="6"/>
                <c:pt idx="0">
                  <c:v>МАРІУПОЛЬСЬКИЙ РАЙОН</c:v>
                </c:pt>
                <c:pt idx="1">
                  <c:v>ОБЛАСТЬ</c:v>
                </c:pt>
                <c:pt idx="2">
                  <c:v>ПОКРОВСЬКИЙ РАЙОН</c:v>
                </c:pt>
                <c:pt idx="3">
                  <c:v>КРАМАТОРСЬКИЙ РАЙОН</c:v>
                </c:pt>
                <c:pt idx="4">
                  <c:v>ВОЛНОВАСЬКИЙ РАЙОН</c:v>
                </c:pt>
                <c:pt idx="5">
                  <c:v>БАХМУТСЬКИЙ РАЙОН</c:v>
                </c:pt>
              </c:strCache>
            </c:strRef>
          </c:cat>
          <c:val>
            <c:numRef>
              <c:f>'60 райони'!$B$4:$B$9</c:f>
              <c:numCache>
                <c:formatCode>0%</c:formatCode>
                <c:ptCount val="6"/>
                <c:pt idx="0">
                  <c:v>0.14219901931710816</c:v>
                </c:pt>
                <c:pt idx="1">
                  <c:v>0.19889969619367256</c:v>
                </c:pt>
                <c:pt idx="2">
                  <c:v>0.20235443843461662</c:v>
                </c:pt>
                <c:pt idx="3">
                  <c:v>0.19620594445346759</c:v>
                </c:pt>
                <c:pt idx="4">
                  <c:v>0.2628048277568526</c:v>
                </c:pt>
                <c:pt idx="5">
                  <c:v>0.2966557549637282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42-44F9-9AEB-5512499956F1}"/>
            </c:ext>
          </c:extLst>
        </c:ser>
        <c:ser>
          <c:idx val="1"/>
          <c:order val="1"/>
          <c:tx>
            <c:strRef>
              <c:f>'60 райони'!$C$3</c:f>
              <c:strCache>
                <c:ptCount val="1"/>
                <c:pt idx="0">
                  <c:v>перша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78A-48F3-80B1-ABBB041688C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'60 райони'!$A$4:$A$9</c:f>
              <c:strCache>
                <c:ptCount val="6"/>
                <c:pt idx="0">
                  <c:v>МАРІУПОЛЬСЬКИЙ РАЙОН</c:v>
                </c:pt>
                <c:pt idx="1">
                  <c:v>ОБЛАСТЬ</c:v>
                </c:pt>
                <c:pt idx="2">
                  <c:v>ПОКРОВСЬКИЙ РАЙОН</c:v>
                </c:pt>
                <c:pt idx="3">
                  <c:v>КРАМАТОРСЬКИЙ РАЙОН</c:v>
                </c:pt>
                <c:pt idx="4">
                  <c:v>ВОЛНОВАСЬКИЙ РАЙОН</c:v>
                </c:pt>
                <c:pt idx="5">
                  <c:v>БАХМУТСЬКИЙ РАЙОН</c:v>
                </c:pt>
              </c:strCache>
            </c:strRef>
          </c:cat>
          <c:val>
            <c:numRef>
              <c:f>'60 райони'!$C$4:$C$9</c:f>
              <c:numCache>
                <c:formatCode>0%</c:formatCode>
                <c:ptCount val="6"/>
                <c:pt idx="0">
                  <c:v>0.1796677264294729</c:v>
                </c:pt>
                <c:pt idx="1">
                  <c:v>0.24099715280981088</c:v>
                </c:pt>
                <c:pt idx="2">
                  <c:v>0.23698789092474407</c:v>
                </c:pt>
                <c:pt idx="3">
                  <c:v>0.25065453954848138</c:v>
                </c:pt>
                <c:pt idx="4">
                  <c:v>0.3058862342946691</c:v>
                </c:pt>
                <c:pt idx="5">
                  <c:v>0.33105229392508762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42-44F9-9AEB-551249995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9"/>
        <c:overlap val="40"/>
        <c:axId val="479467952"/>
        <c:axId val="479467624"/>
      </c:barChart>
      <c:lineChart>
        <c:grouping val="standard"/>
        <c:varyColors val="0"/>
        <c:ser>
          <c:idx val="2"/>
          <c:order val="2"/>
          <c:tx>
            <c:strRef>
              <c:f>'60 райони'!$D$3</c:f>
              <c:strCache>
                <c:ptCount val="1"/>
              </c:strCache>
            </c:strRef>
          </c:tx>
          <c:spPr>
            <a:ln w="4445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'60 райони'!$A$4:$A$9</c:f>
              <c:strCache>
                <c:ptCount val="6"/>
                <c:pt idx="0">
                  <c:v>МАРІУПОЛЬСЬКИЙ РАЙОН</c:v>
                </c:pt>
                <c:pt idx="1">
                  <c:v>ОБЛАСТЬ</c:v>
                </c:pt>
                <c:pt idx="2">
                  <c:v>ПОКРОВСЬКИЙ РАЙОН</c:v>
                </c:pt>
                <c:pt idx="3">
                  <c:v>КРАМАТОРСЬКИЙ РАЙОН</c:v>
                </c:pt>
                <c:pt idx="4">
                  <c:v>ВОЛНОВАСЬКИЙ РАЙОН</c:v>
                </c:pt>
                <c:pt idx="5">
                  <c:v>БАХМУТСЬКИЙ РАЙОН</c:v>
                </c:pt>
              </c:strCache>
            </c:strRef>
          </c:cat>
          <c:val>
            <c:numRef>
              <c:f>'60 райони'!$D$4:$D$9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F42-44F9-9AEB-551249995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9467952"/>
        <c:axId val="479467624"/>
      </c:lineChart>
      <c:catAx>
        <c:axId val="479467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9467624"/>
        <c:crosses val="autoZero"/>
        <c:auto val="1"/>
        <c:lblAlgn val="ctr"/>
        <c:lblOffset val="100"/>
        <c:noMultiLvlLbl val="0"/>
      </c:catAx>
      <c:valAx>
        <c:axId val="47946762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9467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'60 усі'!$B$3</c:f>
              <c:strCache>
                <c:ptCount val="1"/>
                <c:pt idx="0">
                  <c:v>повний цикл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DD0-48CB-AE68-9CEA0F82F569}"/>
              </c:ext>
            </c:extLst>
          </c:dPt>
          <c:dLbls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txPr>
              <a:bodyPr rot="-540000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'60 усі'!$A$4:$A$40</c:f>
              <c:strCache>
                <c:ptCount val="37"/>
                <c:pt idx="0">
                  <c:v>м. Мирноград ЦПМСД</c:v>
                </c:pt>
                <c:pt idx="1">
                  <c:v>м. Дружківка </c:v>
                </c:pt>
                <c:pt idx="2">
                  <c:v>Очеретинський ЦПМСД</c:v>
                </c:pt>
                <c:pt idx="3">
                  <c:v>м. Авдіївка ЦПМСД</c:v>
                </c:pt>
                <c:pt idx="4">
                  <c:v>м. Маріуполь</c:v>
                </c:pt>
                <c:pt idx="5">
                  <c:v>Курахівський ЦПМСД</c:v>
                </c:pt>
                <c:pt idx="6">
                  <c:v>МАРІУПОЛЬСЬКИЙ РАЙОН</c:v>
                </c:pt>
                <c:pt idx="7">
                  <c:v>м. Костянтинівка ЦПМСД</c:v>
                </c:pt>
                <c:pt idx="8">
                  <c:v>м. Добропілля</c:v>
                </c:pt>
                <c:pt idx="9">
                  <c:v>Слов'янський райЦПМСД</c:v>
                </c:pt>
                <c:pt idx="10">
                  <c:v>Соледарський ЦПМСД</c:v>
                </c:pt>
                <c:pt idx="11">
                  <c:v>Білозерський ЦПМСД</c:v>
                </c:pt>
                <c:pt idx="12">
                  <c:v>м. Краматорськ </c:v>
                </c:pt>
                <c:pt idx="13">
                  <c:v>ОБЛАСТЬ</c:v>
                </c:pt>
                <c:pt idx="14">
                  <c:v>ПОКРОВСЬКИЙ РАЙОН</c:v>
                </c:pt>
                <c:pt idx="15">
                  <c:v>Гродівський ЦПМСД</c:v>
                </c:pt>
                <c:pt idx="16">
                  <c:v>КРАМАТОРСЬКИЙ РАЙОН</c:v>
                </c:pt>
                <c:pt idx="17">
                  <c:v>м. Покровськ ЦПМСД</c:v>
                </c:pt>
                <c:pt idx="18">
                  <c:v>м. Лиман ЦПМСД</c:v>
                </c:pt>
                <c:pt idx="19">
                  <c:v>Волноваський ЦПМСД</c:v>
                </c:pt>
                <c:pt idx="20">
                  <c:v>м. Бахмут ЦПМСД</c:v>
                </c:pt>
                <c:pt idx="21">
                  <c:v>Мангушська громада</c:v>
                </c:pt>
                <c:pt idx="22">
                  <c:v>ВОЛНОВАСЬКИЙ РАЙОН</c:v>
                </c:pt>
                <c:pt idx="23">
                  <c:v>Олександрівський ЦПМСД</c:v>
                </c:pt>
                <c:pt idx="24">
                  <c:v>Бахмутський ЦПМСД</c:v>
                </c:pt>
                <c:pt idx="25">
                  <c:v>Мар'їнський ЦПМСД</c:v>
                </c:pt>
                <c:pt idx="26">
                  <c:v>Великоновоселківський ЦПМСД</c:v>
                </c:pt>
                <c:pt idx="27">
                  <c:v>БАХМУТСЬКИЙ РАЙОН</c:v>
                </c:pt>
                <c:pt idx="28">
                  <c:v>м. Вугледар ЦПМСД</c:v>
                </c:pt>
                <c:pt idx="29">
                  <c:v>Нікольський ЦПМСД</c:v>
                </c:pt>
                <c:pt idx="30">
                  <c:v>м. Слов'янськ</c:v>
                </c:pt>
                <c:pt idx="31">
                  <c:v>м. Новогродівка ЦПМСД</c:v>
                </c:pt>
                <c:pt idx="32">
                  <c:v>Шахівський ЦПМСД</c:v>
                </c:pt>
                <c:pt idx="33">
                  <c:v>м. Торецьк ЦПМСД</c:v>
                </c:pt>
                <c:pt idx="34">
                  <c:v>Криворізський ЦПМСД</c:v>
                </c:pt>
                <c:pt idx="35">
                  <c:v>м. Селидове ЦПМСД</c:v>
                </c:pt>
                <c:pt idx="36">
                  <c:v>Іллінівський ЦПМСД</c:v>
                </c:pt>
              </c:strCache>
            </c:strRef>
          </c:cat>
          <c:val>
            <c:numRef>
              <c:f>'60 усі'!$B$4:$B$40</c:f>
              <c:numCache>
                <c:formatCode>0%</c:formatCode>
                <c:ptCount val="37"/>
                <c:pt idx="0">
                  <c:v>8.7967955630873521E-2</c:v>
                </c:pt>
                <c:pt idx="1">
                  <c:v>0.12673046961940798</c:v>
                </c:pt>
                <c:pt idx="2">
                  <c:v>0.08</c:v>
                </c:pt>
                <c:pt idx="3">
                  <c:v>0.1420351302241066</c:v>
                </c:pt>
                <c:pt idx="4">
                  <c:v>0.12915656096289413</c:v>
                </c:pt>
                <c:pt idx="5">
                  <c:v>0.1570162202942286</c:v>
                </c:pt>
                <c:pt idx="6">
                  <c:v>0.14219901931710816</c:v>
                </c:pt>
                <c:pt idx="7">
                  <c:v>0.16534093521541221</c:v>
                </c:pt>
                <c:pt idx="8">
                  <c:v>0.15872340425531914</c:v>
                </c:pt>
                <c:pt idx="9">
                  <c:v>0.18436555891238671</c:v>
                </c:pt>
                <c:pt idx="10">
                  <c:v>0.19214491281530388</c:v>
                </c:pt>
                <c:pt idx="11">
                  <c:v>0.20408163265306123</c:v>
                </c:pt>
                <c:pt idx="12">
                  <c:v>0.19785884218873909</c:v>
                </c:pt>
                <c:pt idx="13">
                  <c:v>0.19889969619367256</c:v>
                </c:pt>
                <c:pt idx="14">
                  <c:v>0.20235443843461662</c:v>
                </c:pt>
                <c:pt idx="15">
                  <c:v>0.24834593572778829</c:v>
                </c:pt>
                <c:pt idx="16">
                  <c:v>0.19620594445346759</c:v>
                </c:pt>
                <c:pt idx="17">
                  <c:v>0.18455872323011868</c:v>
                </c:pt>
                <c:pt idx="18">
                  <c:v>0.18557422969187676</c:v>
                </c:pt>
                <c:pt idx="19">
                  <c:v>0.25103546774577484</c:v>
                </c:pt>
                <c:pt idx="20">
                  <c:v>0.28105604029864173</c:v>
                </c:pt>
                <c:pt idx="21">
                  <c:v>0.24284584980237153</c:v>
                </c:pt>
                <c:pt idx="22">
                  <c:v>0.2628048277568526</c:v>
                </c:pt>
                <c:pt idx="23">
                  <c:v>0.26539557308788075</c:v>
                </c:pt>
                <c:pt idx="24">
                  <c:v>0.26258942348155423</c:v>
                </c:pt>
                <c:pt idx="25">
                  <c:v>0.2425273613538122</c:v>
                </c:pt>
                <c:pt idx="26">
                  <c:v>0.25471698113207547</c:v>
                </c:pt>
                <c:pt idx="27">
                  <c:v>0.2966557549637282</c:v>
                </c:pt>
                <c:pt idx="28">
                  <c:v>0.31622516556291391</c:v>
                </c:pt>
                <c:pt idx="29">
                  <c:v>0.31446640316205532</c:v>
                </c:pt>
                <c:pt idx="30">
                  <c:v>0.24857444561774023</c:v>
                </c:pt>
                <c:pt idx="31">
                  <c:v>0.31404537343869487</c:v>
                </c:pt>
                <c:pt idx="32">
                  <c:v>0.26333333333333331</c:v>
                </c:pt>
                <c:pt idx="33">
                  <c:v>0.37548934319269245</c:v>
                </c:pt>
                <c:pt idx="34">
                  <c:v>0.36524100475220639</c:v>
                </c:pt>
                <c:pt idx="35">
                  <c:v>0.45455533811698196</c:v>
                </c:pt>
                <c:pt idx="36">
                  <c:v>0.43181818181818182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69-4996-A051-D2CA3E77D473}"/>
            </c:ext>
          </c:extLst>
        </c:ser>
        <c:ser>
          <c:idx val="1"/>
          <c:order val="1"/>
          <c:tx>
            <c:strRef>
              <c:f>'60 усі'!$C$3</c:f>
              <c:strCache>
                <c:ptCount val="1"/>
                <c:pt idx="0">
                  <c:v>перша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D0-48CB-AE68-9CEA0F82F56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'60 усі'!$A$4:$A$40</c:f>
              <c:strCache>
                <c:ptCount val="37"/>
                <c:pt idx="0">
                  <c:v>м. Мирноград ЦПМСД</c:v>
                </c:pt>
                <c:pt idx="1">
                  <c:v>м. Дружківка </c:v>
                </c:pt>
                <c:pt idx="2">
                  <c:v>Очеретинський ЦПМСД</c:v>
                </c:pt>
                <c:pt idx="3">
                  <c:v>м. Авдіївка ЦПМСД</c:v>
                </c:pt>
                <c:pt idx="4">
                  <c:v>м. Маріуполь</c:v>
                </c:pt>
                <c:pt idx="5">
                  <c:v>Курахівський ЦПМСД</c:v>
                </c:pt>
                <c:pt idx="6">
                  <c:v>МАРІУПОЛЬСЬКИЙ РАЙОН</c:v>
                </c:pt>
                <c:pt idx="7">
                  <c:v>м. Костянтинівка ЦПМСД</c:v>
                </c:pt>
                <c:pt idx="8">
                  <c:v>м. Добропілля</c:v>
                </c:pt>
                <c:pt idx="9">
                  <c:v>Слов'янський райЦПМСД</c:v>
                </c:pt>
                <c:pt idx="10">
                  <c:v>Соледарський ЦПМСД</c:v>
                </c:pt>
                <c:pt idx="11">
                  <c:v>Білозерський ЦПМСД</c:v>
                </c:pt>
                <c:pt idx="12">
                  <c:v>м. Краматорськ </c:v>
                </c:pt>
                <c:pt idx="13">
                  <c:v>ОБЛАСТЬ</c:v>
                </c:pt>
                <c:pt idx="14">
                  <c:v>ПОКРОВСЬКИЙ РАЙОН</c:v>
                </c:pt>
                <c:pt idx="15">
                  <c:v>Гродівський ЦПМСД</c:v>
                </c:pt>
                <c:pt idx="16">
                  <c:v>КРАМАТОРСЬКИЙ РАЙОН</c:v>
                </c:pt>
                <c:pt idx="17">
                  <c:v>м. Покровськ ЦПМСД</c:v>
                </c:pt>
                <c:pt idx="18">
                  <c:v>м. Лиман ЦПМСД</c:v>
                </c:pt>
                <c:pt idx="19">
                  <c:v>Волноваський ЦПМСД</c:v>
                </c:pt>
                <c:pt idx="20">
                  <c:v>м. Бахмут ЦПМСД</c:v>
                </c:pt>
                <c:pt idx="21">
                  <c:v>Мангушська громада</c:v>
                </c:pt>
                <c:pt idx="22">
                  <c:v>ВОЛНОВАСЬКИЙ РАЙОН</c:v>
                </c:pt>
                <c:pt idx="23">
                  <c:v>Олександрівський ЦПМСД</c:v>
                </c:pt>
                <c:pt idx="24">
                  <c:v>Бахмутський ЦПМСД</c:v>
                </c:pt>
                <c:pt idx="25">
                  <c:v>Мар'їнський ЦПМСД</c:v>
                </c:pt>
                <c:pt idx="26">
                  <c:v>Великоновоселківський ЦПМСД</c:v>
                </c:pt>
                <c:pt idx="27">
                  <c:v>БАХМУТСЬКИЙ РАЙОН</c:v>
                </c:pt>
                <c:pt idx="28">
                  <c:v>м. Вугледар ЦПМСД</c:v>
                </c:pt>
                <c:pt idx="29">
                  <c:v>Нікольський ЦПМСД</c:v>
                </c:pt>
                <c:pt idx="30">
                  <c:v>м. Слов'янськ</c:v>
                </c:pt>
                <c:pt idx="31">
                  <c:v>м. Новогродівка ЦПМСД</c:v>
                </c:pt>
                <c:pt idx="32">
                  <c:v>Шахівський ЦПМСД</c:v>
                </c:pt>
                <c:pt idx="33">
                  <c:v>м. Торецьк ЦПМСД</c:v>
                </c:pt>
                <c:pt idx="34">
                  <c:v>Криворізський ЦПМСД</c:v>
                </c:pt>
                <c:pt idx="35">
                  <c:v>м. Селидове ЦПМСД</c:v>
                </c:pt>
                <c:pt idx="36">
                  <c:v>Іллінівський ЦПМСД</c:v>
                </c:pt>
              </c:strCache>
            </c:strRef>
          </c:cat>
          <c:val>
            <c:numRef>
              <c:f>'60 усі'!$C$4:$C$40</c:f>
              <c:numCache>
                <c:formatCode>0%</c:formatCode>
                <c:ptCount val="37"/>
                <c:pt idx="0">
                  <c:v>0.11877984902172238</c:v>
                </c:pt>
                <c:pt idx="1">
                  <c:v>0.14417983529935455</c:v>
                </c:pt>
                <c:pt idx="2">
                  <c:v>0.15</c:v>
                </c:pt>
                <c:pt idx="3">
                  <c:v>0.15566323440339189</c:v>
                </c:pt>
                <c:pt idx="4">
                  <c:v>0.16461530324666984</c:v>
                </c:pt>
                <c:pt idx="5">
                  <c:v>0.16880422482082233</c:v>
                </c:pt>
                <c:pt idx="6">
                  <c:v>0.1796677264294729</c:v>
                </c:pt>
                <c:pt idx="7">
                  <c:v>0.19651478228884087</c:v>
                </c:pt>
                <c:pt idx="8">
                  <c:v>0.20595744680851064</c:v>
                </c:pt>
                <c:pt idx="9">
                  <c:v>0.20747734138972809</c:v>
                </c:pt>
                <c:pt idx="10">
                  <c:v>0.21364482816996783</c:v>
                </c:pt>
                <c:pt idx="11">
                  <c:v>0.23120300751879699</c:v>
                </c:pt>
                <c:pt idx="12">
                  <c:v>0.23488042071872783</c:v>
                </c:pt>
                <c:pt idx="13">
                  <c:v>0.24099715280981088</c:v>
                </c:pt>
                <c:pt idx="14">
                  <c:v>0.23698789092474407</c:v>
                </c:pt>
                <c:pt idx="15">
                  <c:v>0.2452741020793951</c:v>
                </c:pt>
                <c:pt idx="16">
                  <c:v>0.25065453954848138</c:v>
                </c:pt>
                <c:pt idx="17">
                  <c:v>0.25071613695266676</c:v>
                </c:pt>
                <c:pt idx="18">
                  <c:v>0.26065981948334888</c:v>
                </c:pt>
                <c:pt idx="19">
                  <c:v>0.28478933587241134</c:v>
                </c:pt>
                <c:pt idx="20">
                  <c:v>0.29432400827561395</c:v>
                </c:pt>
                <c:pt idx="21">
                  <c:v>0.29944664031620555</c:v>
                </c:pt>
                <c:pt idx="22">
                  <c:v>0.3058862342946691</c:v>
                </c:pt>
                <c:pt idx="23">
                  <c:v>0.30747315362699978</c:v>
                </c:pt>
                <c:pt idx="24">
                  <c:v>0.31224575676813016</c:v>
                </c:pt>
                <c:pt idx="25">
                  <c:v>0.31352892485974432</c:v>
                </c:pt>
                <c:pt idx="26">
                  <c:v>0.32450686106346482</c:v>
                </c:pt>
                <c:pt idx="27">
                  <c:v>0.33105229392508762</c:v>
                </c:pt>
                <c:pt idx="28">
                  <c:v>0.35049668874172185</c:v>
                </c:pt>
                <c:pt idx="29">
                  <c:v>0.37486166007905136</c:v>
                </c:pt>
                <c:pt idx="30">
                  <c:v>0.38623724040830693</c:v>
                </c:pt>
                <c:pt idx="31">
                  <c:v>0.39867448381340809</c:v>
                </c:pt>
                <c:pt idx="32">
                  <c:v>0.4211111111111111</c:v>
                </c:pt>
                <c:pt idx="33">
                  <c:v>0.42774032187907784</c:v>
                </c:pt>
                <c:pt idx="34">
                  <c:v>0.43720298710115413</c:v>
                </c:pt>
                <c:pt idx="35">
                  <c:v>0.44966297021091539</c:v>
                </c:pt>
                <c:pt idx="36">
                  <c:v>0.49156891495601174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69-4996-A051-D2CA3E77D4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overlap val="50"/>
        <c:axId val="482460040"/>
        <c:axId val="482463976"/>
      </c:barChart>
      <c:lineChart>
        <c:grouping val="standard"/>
        <c:varyColors val="0"/>
        <c:ser>
          <c:idx val="2"/>
          <c:order val="2"/>
          <c:tx>
            <c:strRef>
              <c:f>'60 усі'!$D$3</c:f>
              <c:strCache>
                <c:ptCount val="1"/>
              </c:strCache>
            </c:strRef>
          </c:tx>
          <c:spPr>
            <a:ln w="4445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'60 усі'!$A$4:$A$40</c:f>
              <c:strCache>
                <c:ptCount val="37"/>
                <c:pt idx="0">
                  <c:v>м. Мирноград ЦПМСД</c:v>
                </c:pt>
                <c:pt idx="1">
                  <c:v>м. Дружківка </c:v>
                </c:pt>
                <c:pt idx="2">
                  <c:v>Очеретинський ЦПМСД</c:v>
                </c:pt>
                <c:pt idx="3">
                  <c:v>м. Авдіївка ЦПМСД</c:v>
                </c:pt>
                <c:pt idx="4">
                  <c:v>м. Маріуполь</c:v>
                </c:pt>
                <c:pt idx="5">
                  <c:v>Курахівський ЦПМСД</c:v>
                </c:pt>
                <c:pt idx="6">
                  <c:v>МАРІУПОЛЬСЬКИЙ РАЙОН</c:v>
                </c:pt>
                <c:pt idx="7">
                  <c:v>м. Костянтинівка ЦПМСД</c:v>
                </c:pt>
                <c:pt idx="8">
                  <c:v>м. Добропілля</c:v>
                </c:pt>
                <c:pt idx="9">
                  <c:v>Слов'янський райЦПМСД</c:v>
                </c:pt>
                <c:pt idx="10">
                  <c:v>Соледарський ЦПМСД</c:v>
                </c:pt>
                <c:pt idx="11">
                  <c:v>Білозерський ЦПМСД</c:v>
                </c:pt>
                <c:pt idx="12">
                  <c:v>м. Краматорськ </c:v>
                </c:pt>
                <c:pt idx="13">
                  <c:v>ОБЛАСТЬ</c:v>
                </c:pt>
                <c:pt idx="14">
                  <c:v>ПОКРОВСЬКИЙ РАЙОН</c:v>
                </c:pt>
                <c:pt idx="15">
                  <c:v>Гродівський ЦПМСД</c:v>
                </c:pt>
                <c:pt idx="16">
                  <c:v>КРАМАТОРСЬКИЙ РАЙОН</c:v>
                </c:pt>
                <c:pt idx="17">
                  <c:v>м. Покровськ ЦПМСД</c:v>
                </c:pt>
                <c:pt idx="18">
                  <c:v>м. Лиман ЦПМСД</c:v>
                </c:pt>
                <c:pt idx="19">
                  <c:v>Волноваський ЦПМСД</c:v>
                </c:pt>
                <c:pt idx="20">
                  <c:v>м. Бахмут ЦПМСД</c:v>
                </c:pt>
                <c:pt idx="21">
                  <c:v>Мангушська громада</c:v>
                </c:pt>
                <c:pt idx="22">
                  <c:v>ВОЛНОВАСЬКИЙ РАЙОН</c:v>
                </c:pt>
                <c:pt idx="23">
                  <c:v>Олександрівський ЦПМСД</c:v>
                </c:pt>
                <c:pt idx="24">
                  <c:v>Бахмутський ЦПМСД</c:v>
                </c:pt>
                <c:pt idx="25">
                  <c:v>Мар'їнський ЦПМСД</c:v>
                </c:pt>
                <c:pt idx="26">
                  <c:v>Великоновоселківський ЦПМСД</c:v>
                </c:pt>
                <c:pt idx="27">
                  <c:v>БАХМУТСЬКИЙ РАЙОН</c:v>
                </c:pt>
                <c:pt idx="28">
                  <c:v>м. Вугледар ЦПМСД</c:v>
                </c:pt>
                <c:pt idx="29">
                  <c:v>Нікольський ЦПМСД</c:v>
                </c:pt>
                <c:pt idx="30">
                  <c:v>м. Слов'янськ</c:v>
                </c:pt>
                <c:pt idx="31">
                  <c:v>м. Новогродівка ЦПМСД</c:v>
                </c:pt>
                <c:pt idx="32">
                  <c:v>Шахівський ЦПМСД</c:v>
                </c:pt>
                <c:pt idx="33">
                  <c:v>м. Торецьк ЦПМСД</c:v>
                </c:pt>
                <c:pt idx="34">
                  <c:v>Криворізський ЦПМСД</c:v>
                </c:pt>
                <c:pt idx="35">
                  <c:v>м. Селидове ЦПМСД</c:v>
                </c:pt>
                <c:pt idx="36">
                  <c:v>Іллінівський ЦПМСД</c:v>
                </c:pt>
              </c:strCache>
            </c:strRef>
          </c:cat>
          <c:val>
            <c:numRef>
              <c:f>'60 усі'!$D$4:$D$40</c:f>
              <c:numCache>
                <c:formatCode>0%</c:formatCode>
                <c:ptCount val="3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E69-4996-A051-D2CA3E77D4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2460040"/>
        <c:axId val="482463976"/>
      </c:lineChart>
      <c:catAx>
        <c:axId val="482460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2463976"/>
        <c:crosses val="autoZero"/>
        <c:auto val="1"/>
        <c:lblAlgn val="ctr"/>
        <c:lblOffset val="100"/>
        <c:noMultiLvlLbl val="0"/>
      </c:catAx>
      <c:valAx>
        <c:axId val="48246397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2460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'річний райони'!$A$4:$A$9</c:f>
              <c:strCache>
                <c:ptCount val="6"/>
                <c:pt idx="0">
                  <c:v>ВОЛНОВАСЬКИЙ РАЙОН</c:v>
                </c:pt>
                <c:pt idx="1">
                  <c:v>МАРІУПОЛЬСЬКИЙ РАЙОН</c:v>
                </c:pt>
                <c:pt idx="2">
                  <c:v>КРАМАТОРСЬКИЙ РАЙОН</c:v>
                </c:pt>
                <c:pt idx="3">
                  <c:v>ОБЛАСТЬ</c:v>
                </c:pt>
                <c:pt idx="4">
                  <c:v>ПОКРОВСЬКИЙ РАЙОН</c:v>
                </c:pt>
                <c:pt idx="5">
                  <c:v>БАХМУТСЬКИЙ РАЙОН</c:v>
                </c:pt>
              </c:strCache>
            </c:strRef>
          </c:cat>
          <c:val>
            <c:numRef>
              <c:f>'річний райони'!$B$4:$B$9</c:f>
              <c:numCache>
                <c:formatCode>0.0%</c:formatCode>
                <c:ptCount val="6"/>
                <c:pt idx="0">
                  <c:v>0.41062989577264192</c:v>
                </c:pt>
                <c:pt idx="1">
                  <c:v>0.41447700594483289</c:v>
                </c:pt>
                <c:pt idx="2">
                  <c:v>0.41728523451513183</c:v>
                </c:pt>
                <c:pt idx="3">
                  <c:v>0.42364480390482134</c:v>
                </c:pt>
                <c:pt idx="4">
                  <c:v>0.43188294299850477</c:v>
                </c:pt>
                <c:pt idx="5">
                  <c:v>0.45216189679624713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29-4670-8A1D-D579BFFD54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1991592"/>
        <c:axId val="491984048"/>
      </c:barChart>
      <c:catAx>
        <c:axId val="491991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1984048"/>
        <c:crosses val="autoZero"/>
        <c:auto val="1"/>
        <c:lblAlgn val="ctr"/>
        <c:lblOffset val="100"/>
        <c:noMultiLvlLbl val="0"/>
      </c:catAx>
      <c:valAx>
        <c:axId val="491984048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1991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9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EFF-4BE2-B252-C7466E0DF73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'річний усі'!$A$4:$A$40</c:f>
              <c:strCache>
                <c:ptCount val="37"/>
                <c:pt idx="0">
                  <c:v>Курахівський ЦПМСД</c:v>
                </c:pt>
                <c:pt idx="1">
                  <c:v>м. Дружківка </c:v>
                </c:pt>
                <c:pt idx="2">
                  <c:v>Білозерський ЦПМСД</c:v>
                </c:pt>
                <c:pt idx="3">
                  <c:v>Великоновоселківський ЦПМСД</c:v>
                </c:pt>
                <c:pt idx="4">
                  <c:v>Соледарський ЦПМСД</c:v>
                </c:pt>
                <c:pt idx="5">
                  <c:v>м. Мирноград ЦПМСД</c:v>
                </c:pt>
                <c:pt idx="6">
                  <c:v>м. Покровськ ЦПМСД</c:v>
                </c:pt>
                <c:pt idx="7">
                  <c:v>Очеретинський ЦПМСД</c:v>
                </c:pt>
                <c:pt idx="8">
                  <c:v>Мар'їнський ЦПМСД</c:v>
                </c:pt>
                <c:pt idx="9">
                  <c:v>м. Слов'янськ</c:v>
                </c:pt>
                <c:pt idx="10">
                  <c:v>Бахмутський ЦПМСД</c:v>
                </c:pt>
                <c:pt idx="11">
                  <c:v>м. Авдіївка ЦПМСД</c:v>
                </c:pt>
                <c:pt idx="12">
                  <c:v>Волноваський ЦПМСД</c:v>
                </c:pt>
                <c:pt idx="13">
                  <c:v>м. Маріуполь</c:v>
                </c:pt>
                <c:pt idx="14">
                  <c:v>ВОЛНОВАСЬКИЙ РАЙОН</c:v>
                </c:pt>
                <c:pt idx="15">
                  <c:v>м. Вугледар ЦПМСД</c:v>
                </c:pt>
                <c:pt idx="16">
                  <c:v>МАРІУПОЛЬСЬКИЙ РАЙОН</c:v>
                </c:pt>
                <c:pt idx="17">
                  <c:v>м. Лиман ЦПМСД</c:v>
                </c:pt>
                <c:pt idx="18">
                  <c:v>КРАМАТОРСЬКИЙ РАЙОН</c:v>
                </c:pt>
                <c:pt idx="19">
                  <c:v>ОБЛАСТЬ</c:v>
                </c:pt>
                <c:pt idx="20">
                  <c:v>м. Краматорськ </c:v>
                </c:pt>
                <c:pt idx="21">
                  <c:v>ПОКРОВСЬКИЙ РАЙОН</c:v>
                </c:pt>
                <c:pt idx="22">
                  <c:v>БАХМУТСЬКИЙ РАЙОН</c:v>
                </c:pt>
                <c:pt idx="23">
                  <c:v>Слов'янський райЦПМСД</c:v>
                </c:pt>
                <c:pt idx="24">
                  <c:v>м. Костянтинівка ЦПМСД</c:v>
                </c:pt>
                <c:pt idx="25">
                  <c:v>м. Бахмут ЦПМСД</c:v>
                </c:pt>
                <c:pt idx="26">
                  <c:v>Мангушська громада</c:v>
                </c:pt>
                <c:pt idx="27">
                  <c:v>м. Торецьк ЦПМСД</c:v>
                </c:pt>
                <c:pt idx="28">
                  <c:v>м. Новогродівка ЦПМСД</c:v>
                </c:pt>
                <c:pt idx="29">
                  <c:v>м. Добропілля</c:v>
                </c:pt>
                <c:pt idx="30">
                  <c:v>Нікольський ЦПМСД</c:v>
                </c:pt>
                <c:pt idx="31">
                  <c:v>Гродівський ЦПМСД</c:v>
                </c:pt>
                <c:pt idx="32">
                  <c:v>Криворізський ЦПМСД</c:v>
                </c:pt>
                <c:pt idx="33">
                  <c:v>Олександрівський ЦПМСД</c:v>
                </c:pt>
                <c:pt idx="34">
                  <c:v>Іллінівський ЦПМСД</c:v>
                </c:pt>
                <c:pt idx="35">
                  <c:v>м. Селидове ЦПМСД</c:v>
                </c:pt>
                <c:pt idx="36">
                  <c:v>Шахівський ЦПМСД</c:v>
                </c:pt>
              </c:strCache>
            </c:strRef>
          </c:cat>
          <c:val>
            <c:numRef>
              <c:f>'річний усі'!$B$4:$B$40</c:f>
              <c:numCache>
                <c:formatCode>0%</c:formatCode>
                <c:ptCount val="37"/>
                <c:pt idx="0">
                  <c:v>0.24070758984427634</c:v>
                </c:pt>
                <c:pt idx="1">
                  <c:v>0.30511497770394336</c:v>
                </c:pt>
                <c:pt idx="2">
                  <c:v>0.33036137958592443</c:v>
                </c:pt>
                <c:pt idx="3">
                  <c:v>0.34083258766883973</c:v>
                </c:pt>
                <c:pt idx="4">
                  <c:v>0.35727591819126614</c:v>
                </c:pt>
                <c:pt idx="5">
                  <c:v>0.35896932996641251</c:v>
                </c:pt>
                <c:pt idx="6">
                  <c:v>0.36421182646286859</c:v>
                </c:pt>
                <c:pt idx="7">
                  <c:v>0.3717288123072377</c:v>
                </c:pt>
                <c:pt idx="8">
                  <c:v>0.37894335475333357</c:v>
                </c:pt>
                <c:pt idx="9">
                  <c:v>0.37896193467612627</c:v>
                </c:pt>
                <c:pt idx="10">
                  <c:v>0.38274470443092234</c:v>
                </c:pt>
                <c:pt idx="11">
                  <c:v>0.38459567927589444</c:v>
                </c:pt>
                <c:pt idx="12">
                  <c:v>0.3996364555387068</c:v>
                </c:pt>
                <c:pt idx="13">
                  <c:v>0.40120407296108779</c:v>
                </c:pt>
                <c:pt idx="14">
                  <c:v>0.41062989577264192</c:v>
                </c:pt>
                <c:pt idx="15">
                  <c:v>0.4072430207127235</c:v>
                </c:pt>
                <c:pt idx="16">
                  <c:v>0.41447700594483289</c:v>
                </c:pt>
                <c:pt idx="17">
                  <c:v>0.41601319856485486</c:v>
                </c:pt>
                <c:pt idx="18">
                  <c:v>0.41728523451513183</c:v>
                </c:pt>
                <c:pt idx="19">
                  <c:v>0.42364480390482134</c:v>
                </c:pt>
                <c:pt idx="20">
                  <c:v>0.42763583616709877</c:v>
                </c:pt>
                <c:pt idx="21">
                  <c:v>0.43188294299850477</c:v>
                </c:pt>
                <c:pt idx="22">
                  <c:v>0.45216189679624713</c:v>
                </c:pt>
                <c:pt idx="23">
                  <c:v>0.46616137182174916</c:v>
                </c:pt>
                <c:pt idx="24">
                  <c:v>0.46661352528644007</c:v>
                </c:pt>
                <c:pt idx="25">
                  <c:v>0.47170129113911868</c:v>
                </c:pt>
                <c:pt idx="26">
                  <c:v>0.50851473419221083</c:v>
                </c:pt>
                <c:pt idx="27">
                  <c:v>0.51344656758669494</c:v>
                </c:pt>
                <c:pt idx="28">
                  <c:v>0.55273609216310449</c:v>
                </c:pt>
                <c:pt idx="29">
                  <c:v>0.56278912625396327</c:v>
                </c:pt>
                <c:pt idx="30">
                  <c:v>0.57994913835315676</c:v>
                </c:pt>
                <c:pt idx="31">
                  <c:v>0.64968882639377135</c:v>
                </c:pt>
                <c:pt idx="32">
                  <c:v>0.66375036453776615</c:v>
                </c:pt>
                <c:pt idx="33">
                  <c:v>0.70223718075628594</c:v>
                </c:pt>
                <c:pt idx="34">
                  <c:v>0.70775122949035996</c:v>
                </c:pt>
                <c:pt idx="35">
                  <c:v>0.76062280261175286</c:v>
                </c:pt>
                <c:pt idx="36">
                  <c:v>0.90367691380349613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50-4BD8-A381-E430415305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9"/>
        <c:overlap val="-27"/>
        <c:axId val="471378480"/>
        <c:axId val="471382744"/>
      </c:barChart>
      <c:catAx>
        <c:axId val="47137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1382744"/>
        <c:crosses val="autoZero"/>
        <c:auto val="1"/>
        <c:lblAlgn val="ctr"/>
        <c:lblOffset val="100"/>
        <c:noMultiLvlLbl val="0"/>
      </c:catAx>
      <c:valAx>
        <c:axId val="47138274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1378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25EE51-9E4A-420E-8D56-58B84875D3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D1A5209-9216-415F-BA8C-71F49581A2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A3FD15-FB64-4672-B332-660C06AFE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DEB5-B218-4377-A3A5-461D517F0C26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5B95C0-44A2-4D5F-8150-76469DDF1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76FD4D-1203-428B-AEA4-5A6701D1D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F6F9-7BF8-45A6-8FC6-598B3ECD1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306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51C0AF-47BE-42ED-BC10-129F29219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D9E48AD-DDEF-45EF-99C2-87DF1B6737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D8BF5E-0C23-42E4-AE3E-789C72C48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DEB5-B218-4377-A3A5-461D517F0C26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9F551A-0B32-4B9E-9D97-32F3CD60C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6A9D47-9850-4E0C-A815-BE95CD845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F6F9-7BF8-45A6-8FC6-598B3ECD1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80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406D8CA-8116-4D37-BAAB-44359A79CF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FE42C2-DD38-4401-B7F7-60AA279CC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21A4E1-91A0-49BF-AD89-9F790F33E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DEB5-B218-4377-A3A5-461D517F0C26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4C21D1-FE96-43C2-97DF-3026FC8B9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F520B6-3D5A-4AF5-9458-B0BB528D5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F6F9-7BF8-45A6-8FC6-598B3ECD1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14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5F49D7-F9AD-45E0-9849-22FB3BFE6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272ED4-50AB-4A2D-AF18-5CACD0217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9BF3A0-724A-4076-827B-0F3B7C4BD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DEB5-B218-4377-A3A5-461D517F0C26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0CA21E-27C0-4BD3-908E-C75462467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3E8488-C463-4E83-BCE5-C388257B8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F6F9-7BF8-45A6-8FC6-598B3ECD1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356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B11537-FD47-4565-8C57-D549DCC66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3DB2A94-3232-467B-8542-29A1D53F8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834B62-B61B-48B0-845F-ED6AB1D84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DEB5-B218-4377-A3A5-461D517F0C26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1D9AF8-DC98-42CC-AF64-4049646A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8F92FC-D391-4934-97A5-586E813F4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F6F9-7BF8-45A6-8FC6-598B3ECD1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73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AB264D-43E3-445C-827A-75C53955A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26F8A1-5356-40BB-AF67-5BBB12914F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0B3B8C2-373E-41BB-BF04-2AC518E95C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432C0A7-F256-430F-B0C4-5276ED2D2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DEB5-B218-4377-A3A5-461D517F0C26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A976C36-175C-4970-BE98-3E1DD512A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25053E5-87F7-412F-9E52-8024877C4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F6F9-7BF8-45A6-8FC6-598B3ECD1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57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D88FBD-64B0-4D42-8D22-9B25A1F9D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5259408-7FFE-4534-8EEA-4C0C4B170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2DA0005-060A-43C6-A90D-82DE1938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D019A13-A365-464E-AAAB-01D36AE52D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E66015D-030B-4734-B545-01EF98D447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DF5B336-2037-4696-AED8-11DF4CF19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DEB5-B218-4377-A3A5-461D517F0C26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0C9FFF1-587F-49C2-AFF8-649C5572A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588BADB-BBBD-4295-BA74-59EE62CC7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F6F9-7BF8-45A6-8FC6-598B3ECD1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245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471D9A-6017-49BA-9C8A-CACA2024D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68DB5CA-8455-439B-9F37-94681F9D8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DEB5-B218-4377-A3A5-461D517F0C26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C23F19D-A372-4139-8313-6E3E74921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1F69466-DBD1-4E2B-8B08-032915853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F6F9-7BF8-45A6-8FC6-598B3ECD1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928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82F9B77-7249-49C2-B015-B559D6B41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DEB5-B218-4377-A3A5-461D517F0C26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E43F057-EF19-4249-88CC-20AB3C81D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9DAC028-362B-48B8-801E-4E67451C2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F6F9-7BF8-45A6-8FC6-598B3ECD1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572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65F02E-331A-4A2B-B717-572FC0544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403134-5001-4E30-97C8-341C4E07E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90D7D2A-9155-4C59-8FBC-106414BBD9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2707E5-0099-4721-8B8F-7754A684A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DEB5-B218-4377-A3A5-461D517F0C26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DA788C-E880-44EC-8639-6F3714C77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107E57-15C0-44FA-B52E-B585BCD58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F6F9-7BF8-45A6-8FC6-598B3ECD1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82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8B2BFB-F9D5-489A-8EFD-9E7A099D1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A88A167-ED9E-4061-A27F-43FA47AA62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2AE8339-B196-4B43-B05D-8694214843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CE9D7C6-3EF8-4EF7-88D3-2D5577C55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DEB5-B218-4377-A3A5-461D517F0C26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3ADDDC8-BD7F-4FA2-A51A-295B855F6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224E16-A8F2-4F6D-B4FB-700C771A7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F6F9-7BF8-45A6-8FC6-598B3ECD1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9230E-E54D-4BF1-BFE6-AFD7C1D10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0475F0-6B3E-49C9-9871-093FAFA78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E75723-4CBF-42C4-B05D-FCD764EB2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DDEB5-B218-4377-A3A5-461D517F0C26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ED8E59-A9EB-4236-AFC1-1F6283663E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C8412A-F6DE-4172-AE1A-9F8C5256C9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2F6F9-7BF8-45A6-8FC6-598B3ECD1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40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Вакцинація від COVID-19 для онкопацієнтів">
            <a:extLst>
              <a:ext uri="{FF2B5EF4-FFF2-40B4-BE49-F238E27FC236}">
                <a16:creationId xmlns:a16="http://schemas.microsoft.com/office/drawing/2014/main" id="{BABD3AB8-ACF9-424D-9BFA-7FD376D7D3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7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" name="Rectangle 70">
            <a:extLst>
              <a:ext uri="{FF2B5EF4-FFF2-40B4-BE49-F238E27FC236}">
                <a16:creationId xmlns:a16="http://schemas.microsoft.com/office/drawing/2014/main" id="{D38A241E-0395-41E5-8607-BAA2799A4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4892040"/>
            <a:ext cx="12191999" cy="1965960"/>
          </a:xfrm>
          <a:prstGeom prst="rect">
            <a:avLst/>
          </a:prstGeom>
          <a:solidFill>
            <a:schemeClr val="bg1">
              <a:alpha val="7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80B1E4-B096-43B4-99DD-3A96D0B062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9264" y="5154168"/>
            <a:ext cx="6973204" cy="1261872"/>
          </a:xfrm>
        </p:spPr>
        <p:txBody>
          <a:bodyPr anchor="ctr">
            <a:normAutofit fontScale="90000"/>
          </a:bodyPr>
          <a:lstStyle/>
          <a:p>
            <a:pPr algn="l"/>
            <a:r>
              <a:rPr lang="uk-UA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СТАН ВАКЦИНАЦІЇ У ДОНЕЦЬКІЙ ОБЛАСТІ</a:t>
            </a:r>
            <a:endParaRPr lang="ru-RU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C6C9AF9-AC31-4D2A-AD57-1240BD8BA6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8200" y="5154168"/>
            <a:ext cx="2892986" cy="1261872"/>
          </a:xfrm>
        </p:spPr>
        <p:txBody>
          <a:bodyPr anchor="ctr">
            <a:normAutofit/>
          </a:bodyPr>
          <a:lstStyle/>
          <a:p>
            <a:pPr algn="l"/>
            <a:r>
              <a:rPr lang="uk-UA" sz="2000" dirty="0">
                <a:solidFill>
                  <a:schemeClr val="tx2"/>
                </a:solidFill>
              </a:rPr>
              <a:t>05.12.2021</a:t>
            </a:r>
            <a:endParaRPr lang="ru-RU" sz="2000" dirty="0">
              <a:solidFill>
                <a:schemeClr val="tx2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E352288-84AD-4CA8-BCD5-76C29D34E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138160" y="5325066"/>
            <a:ext cx="0" cy="9144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92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825AC39-5F85-4CAA-8A81-A1287086B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5DA4D23-37FC-4B90-8188-F0377C5F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417162" cy="6858000"/>
          </a:xfrm>
          <a:custGeom>
            <a:avLst/>
            <a:gdLst>
              <a:gd name="connsiteX0" fmla="*/ 0 w 4417162"/>
              <a:gd name="connsiteY0" fmla="*/ 0 h 6858000"/>
              <a:gd name="connsiteX1" fmla="*/ 144378 w 4417162"/>
              <a:gd name="connsiteY1" fmla="*/ 0 h 6858000"/>
              <a:gd name="connsiteX2" fmla="*/ 2310062 w 4417162"/>
              <a:gd name="connsiteY2" fmla="*/ 0 h 6858000"/>
              <a:gd name="connsiteX3" fmla="*/ 4227367 w 4417162"/>
              <a:gd name="connsiteY3" fmla="*/ 0 h 6858000"/>
              <a:gd name="connsiteX4" fmla="*/ 4232407 w 4417162"/>
              <a:gd name="connsiteY4" fmla="*/ 66675 h 6858000"/>
              <a:gd name="connsiteX5" fmla="*/ 4240804 w 4417162"/>
              <a:gd name="connsiteY5" fmla="*/ 122237 h 6858000"/>
              <a:gd name="connsiteX6" fmla="*/ 4250882 w 4417162"/>
              <a:gd name="connsiteY6" fmla="*/ 174625 h 6858000"/>
              <a:gd name="connsiteX7" fmla="*/ 4267678 w 4417162"/>
              <a:gd name="connsiteY7" fmla="*/ 217487 h 6858000"/>
              <a:gd name="connsiteX8" fmla="*/ 4284474 w 4417162"/>
              <a:gd name="connsiteY8" fmla="*/ 260350 h 6858000"/>
              <a:gd name="connsiteX9" fmla="*/ 4304629 w 4417162"/>
              <a:gd name="connsiteY9" fmla="*/ 296862 h 6858000"/>
              <a:gd name="connsiteX10" fmla="*/ 4324784 w 4417162"/>
              <a:gd name="connsiteY10" fmla="*/ 334962 h 6858000"/>
              <a:gd name="connsiteX11" fmla="*/ 4343260 w 4417162"/>
              <a:gd name="connsiteY11" fmla="*/ 369887 h 6858000"/>
              <a:gd name="connsiteX12" fmla="*/ 4361735 w 4417162"/>
              <a:gd name="connsiteY12" fmla="*/ 409575 h 6858000"/>
              <a:gd name="connsiteX13" fmla="*/ 4378531 w 4417162"/>
              <a:gd name="connsiteY13" fmla="*/ 450850 h 6858000"/>
              <a:gd name="connsiteX14" fmla="*/ 4393648 w 4417162"/>
              <a:gd name="connsiteY14" fmla="*/ 496887 h 6858000"/>
              <a:gd name="connsiteX15" fmla="*/ 4405405 w 4417162"/>
              <a:gd name="connsiteY15" fmla="*/ 546100 h 6858000"/>
              <a:gd name="connsiteX16" fmla="*/ 4413803 w 4417162"/>
              <a:gd name="connsiteY16" fmla="*/ 606425 h 6858000"/>
              <a:gd name="connsiteX17" fmla="*/ 4417162 w 4417162"/>
              <a:gd name="connsiteY17" fmla="*/ 673100 h 6858000"/>
              <a:gd name="connsiteX18" fmla="*/ 4413803 w 4417162"/>
              <a:gd name="connsiteY18" fmla="*/ 744537 h 6858000"/>
              <a:gd name="connsiteX19" fmla="*/ 4405405 w 4417162"/>
              <a:gd name="connsiteY19" fmla="*/ 801687 h 6858000"/>
              <a:gd name="connsiteX20" fmla="*/ 4393648 w 4417162"/>
              <a:gd name="connsiteY20" fmla="*/ 854075 h 6858000"/>
              <a:gd name="connsiteX21" fmla="*/ 4378531 w 4417162"/>
              <a:gd name="connsiteY21" fmla="*/ 901700 h 6858000"/>
              <a:gd name="connsiteX22" fmla="*/ 4361735 w 4417162"/>
              <a:gd name="connsiteY22" fmla="*/ 942975 h 6858000"/>
              <a:gd name="connsiteX23" fmla="*/ 4341580 w 4417162"/>
              <a:gd name="connsiteY23" fmla="*/ 981075 h 6858000"/>
              <a:gd name="connsiteX24" fmla="*/ 4321425 w 4417162"/>
              <a:gd name="connsiteY24" fmla="*/ 1017587 h 6858000"/>
              <a:gd name="connsiteX25" fmla="*/ 4301270 w 4417162"/>
              <a:gd name="connsiteY25" fmla="*/ 1055687 h 6858000"/>
              <a:gd name="connsiteX26" fmla="*/ 4282794 w 4417162"/>
              <a:gd name="connsiteY26" fmla="*/ 1095375 h 6858000"/>
              <a:gd name="connsiteX27" fmla="*/ 4264318 w 4417162"/>
              <a:gd name="connsiteY27" fmla="*/ 1136650 h 6858000"/>
              <a:gd name="connsiteX28" fmla="*/ 4249203 w 4417162"/>
              <a:gd name="connsiteY28" fmla="*/ 1182687 h 6858000"/>
              <a:gd name="connsiteX29" fmla="*/ 4239125 w 4417162"/>
              <a:gd name="connsiteY29" fmla="*/ 1235075 h 6858000"/>
              <a:gd name="connsiteX30" fmla="*/ 4229047 w 4417162"/>
              <a:gd name="connsiteY30" fmla="*/ 1295400 h 6858000"/>
              <a:gd name="connsiteX31" fmla="*/ 4227367 w 4417162"/>
              <a:gd name="connsiteY31" fmla="*/ 1363662 h 6858000"/>
              <a:gd name="connsiteX32" fmla="*/ 4229047 w 4417162"/>
              <a:gd name="connsiteY32" fmla="*/ 1431925 h 6858000"/>
              <a:gd name="connsiteX33" fmla="*/ 4239125 w 4417162"/>
              <a:gd name="connsiteY33" fmla="*/ 1492250 h 6858000"/>
              <a:gd name="connsiteX34" fmla="*/ 4249203 w 4417162"/>
              <a:gd name="connsiteY34" fmla="*/ 1544637 h 6858000"/>
              <a:gd name="connsiteX35" fmla="*/ 4264318 w 4417162"/>
              <a:gd name="connsiteY35" fmla="*/ 1589087 h 6858000"/>
              <a:gd name="connsiteX36" fmla="*/ 4282794 w 4417162"/>
              <a:gd name="connsiteY36" fmla="*/ 1631950 h 6858000"/>
              <a:gd name="connsiteX37" fmla="*/ 4301270 w 4417162"/>
              <a:gd name="connsiteY37" fmla="*/ 1671637 h 6858000"/>
              <a:gd name="connsiteX38" fmla="*/ 4321425 w 4417162"/>
              <a:gd name="connsiteY38" fmla="*/ 1708150 h 6858000"/>
              <a:gd name="connsiteX39" fmla="*/ 4341580 w 4417162"/>
              <a:gd name="connsiteY39" fmla="*/ 1743075 h 6858000"/>
              <a:gd name="connsiteX40" fmla="*/ 4361735 w 4417162"/>
              <a:gd name="connsiteY40" fmla="*/ 1782762 h 6858000"/>
              <a:gd name="connsiteX41" fmla="*/ 4378531 w 4417162"/>
              <a:gd name="connsiteY41" fmla="*/ 1824037 h 6858000"/>
              <a:gd name="connsiteX42" fmla="*/ 4393648 w 4417162"/>
              <a:gd name="connsiteY42" fmla="*/ 1870075 h 6858000"/>
              <a:gd name="connsiteX43" fmla="*/ 4405405 w 4417162"/>
              <a:gd name="connsiteY43" fmla="*/ 1922462 h 6858000"/>
              <a:gd name="connsiteX44" fmla="*/ 4413803 w 4417162"/>
              <a:gd name="connsiteY44" fmla="*/ 1982787 h 6858000"/>
              <a:gd name="connsiteX45" fmla="*/ 4417162 w 4417162"/>
              <a:gd name="connsiteY45" fmla="*/ 2051050 h 6858000"/>
              <a:gd name="connsiteX46" fmla="*/ 4413803 w 4417162"/>
              <a:gd name="connsiteY46" fmla="*/ 2119312 h 6858000"/>
              <a:gd name="connsiteX47" fmla="*/ 4405405 w 4417162"/>
              <a:gd name="connsiteY47" fmla="*/ 2179637 h 6858000"/>
              <a:gd name="connsiteX48" fmla="*/ 4393648 w 4417162"/>
              <a:gd name="connsiteY48" fmla="*/ 2232025 h 6858000"/>
              <a:gd name="connsiteX49" fmla="*/ 4378531 w 4417162"/>
              <a:gd name="connsiteY49" fmla="*/ 2278062 h 6858000"/>
              <a:gd name="connsiteX50" fmla="*/ 4361735 w 4417162"/>
              <a:gd name="connsiteY50" fmla="*/ 2319337 h 6858000"/>
              <a:gd name="connsiteX51" fmla="*/ 4341580 w 4417162"/>
              <a:gd name="connsiteY51" fmla="*/ 2359025 h 6858000"/>
              <a:gd name="connsiteX52" fmla="*/ 4321425 w 4417162"/>
              <a:gd name="connsiteY52" fmla="*/ 2395537 h 6858000"/>
              <a:gd name="connsiteX53" fmla="*/ 4301270 w 4417162"/>
              <a:gd name="connsiteY53" fmla="*/ 2433637 h 6858000"/>
              <a:gd name="connsiteX54" fmla="*/ 4282794 w 4417162"/>
              <a:gd name="connsiteY54" fmla="*/ 2471737 h 6858000"/>
              <a:gd name="connsiteX55" fmla="*/ 4264318 w 4417162"/>
              <a:gd name="connsiteY55" fmla="*/ 2513012 h 6858000"/>
              <a:gd name="connsiteX56" fmla="*/ 4249203 w 4417162"/>
              <a:gd name="connsiteY56" fmla="*/ 2560637 h 6858000"/>
              <a:gd name="connsiteX57" fmla="*/ 4239125 w 4417162"/>
              <a:gd name="connsiteY57" fmla="*/ 2613025 h 6858000"/>
              <a:gd name="connsiteX58" fmla="*/ 4229047 w 4417162"/>
              <a:gd name="connsiteY58" fmla="*/ 2671762 h 6858000"/>
              <a:gd name="connsiteX59" fmla="*/ 4227367 w 4417162"/>
              <a:gd name="connsiteY59" fmla="*/ 2741612 h 6858000"/>
              <a:gd name="connsiteX60" fmla="*/ 4229047 w 4417162"/>
              <a:gd name="connsiteY60" fmla="*/ 2809875 h 6858000"/>
              <a:gd name="connsiteX61" fmla="*/ 4239125 w 4417162"/>
              <a:gd name="connsiteY61" fmla="*/ 2868612 h 6858000"/>
              <a:gd name="connsiteX62" fmla="*/ 4249203 w 4417162"/>
              <a:gd name="connsiteY62" fmla="*/ 2922587 h 6858000"/>
              <a:gd name="connsiteX63" fmla="*/ 4264318 w 4417162"/>
              <a:gd name="connsiteY63" fmla="*/ 2967037 h 6858000"/>
              <a:gd name="connsiteX64" fmla="*/ 4282794 w 4417162"/>
              <a:gd name="connsiteY64" fmla="*/ 3009900 h 6858000"/>
              <a:gd name="connsiteX65" fmla="*/ 4301270 w 4417162"/>
              <a:gd name="connsiteY65" fmla="*/ 3046412 h 6858000"/>
              <a:gd name="connsiteX66" fmla="*/ 4321425 w 4417162"/>
              <a:gd name="connsiteY66" fmla="*/ 3084512 h 6858000"/>
              <a:gd name="connsiteX67" fmla="*/ 4341580 w 4417162"/>
              <a:gd name="connsiteY67" fmla="*/ 3121025 h 6858000"/>
              <a:gd name="connsiteX68" fmla="*/ 4361735 w 4417162"/>
              <a:gd name="connsiteY68" fmla="*/ 3160712 h 6858000"/>
              <a:gd name="connsiteX69" fmla="*/ 4378531 w 4417162"/>
              <a:gd name="connsiteY69" fmla="*/ 3201987 h 6858000"/>
              <a:gd name="connsiteX70" fmla="*/ 4393648 w 4417162"/>
              <a:gd name="connsiteY70" fmla="*/ 3248025 h 6858000"/>
              <a:gd name="connsiteX71" fmla="*/ 4405405 w 4417162"/>
              <a:gd name="connsiteY71" fmla="*/ 3300412 h 6858000"/>
              <a:gd name="connsiteX72" fmla="*/ 4413803 w 4417162"/>
              <a:gd name="connsiteY72" fmla="*/ 3360737 h 6858000"/>
              <a:gd name="connsiteX73" fmla="*/ 4417162 w 4417162"/>
              <a:gd name="connsiteY73" fmla="*/ 3427412 h 6858000"/>
              <a:gd name="connsiteX74" fmla="*/ 4413803 w 4417162"/>
              <a:gd name="connsiteY74" fmla="*/ 3497262 h 6858000"/>
              <a:gd name="connsiteX75" fmla="*/ 4405405 w 4417162"/>
              <a:gd name="connsiteY75" fmla="*/ 3557587 h 6858000"/>
              <a:gd name="connsiteX76" fmla="*/ 4393648 w 4417162"/>
              <a:gd name="connsiteY76" fmla="*/ 3609975 h 6858000"/>
              <a:gd name="connsiteX77" fmla="*/ 4378531 w 4417162"/>
              <a:gd name="connsiteY77" fmla="*/ 3656012 h 6858000"/>
              <a:gd name="connsiteX78" fmla="*/ 4361735 w 4417162"/>
              <a:gd name="connsiteY78" fmla="*/ 3697287 h 6858000"/>
              <a:gd name="connsiteX79" fmla="*/ 4341580 w 4417162"/>
              <a:gd name="connsiteY79" fmla="*/ 3736975 h 6858000"/>
              <a:gd name="connsiteX80" fmla="*/ 4301270 w 4417162"/>
              <a:gd name="connsiteY80" fmla="*/ 3811587 h 6858000"/>
              <a:gd name="connsiteX81" fmla="*/ 4282794 w 4417162"/>
              <a:gd name="connsiteY81" fmla="*/ 3848100 h 6858000"/>
              <a:gd name="connsiteX82" fmla="*/ 4264318 w 4417162"/>
              <a:gd name="connsiteY82" fmla="*/ 3890962 h 6858000"/>
              <a:gd name="connsiteX83" fmla="*/ 4249203 w 4417162"/>
              <a:gd name="connsiteY83" fmla="*/ 3935412 h 6858000"/>
              <a:gd name="connsiteX84" fmla="*/ 4239125 w 4417162"/>
              <a:gd name="connsiteY84" fmla="*/ 3987800 h 6858000"/>
              <a:gd name="connsiteX85" fmla="*/ 4229047 w 4417162"/>
              <a:gd name="connsiteY85" fmla="*/ 4048125 h 6858000"/>
              <a:gd name="connsiteX86" fmla="*/ 4227367 w 4417162"/>
              <a:gd name="connsiteY86" fmla="*/ 4116387 h 6858000"/>
              <a:gd name="connsiteX87" fmla="*/ 4229047 w 4417162"/>
              <a:gd name="connsiteY87" fmla="*/ 4186237 h 6858000"/>
              <a:gd name="connsiteX88" fmla="*/ 4239125 w 4417162"/>
              <a:gd name="connsiteY88" fmla="*/ 4244975 h 6858000"/>
              <a:gd name="connsiteX89" fmla="*/ 4249203 w 4417162"/>
              <a:gd name="connsiteY89" fmla="*/ 4297362 h 6858000"/>
              <a:gd name="connsiteX90" fmla="*/ 4264318 w 4417162"/>
              <a:gd name="connsiteY90" fmla="*/ 4343400 h 6858000"/>
              <a:gd name="connsiteX91" fmla="*/ 4282794 w 4417162"/>
              <a:gd name="connsiteY91" fmla="*/ 4386262 h 6858000"/>
              <a:gd name="connsiteX92" fmla="*/ 4301270 w 4417162"/>
              <a:gd name="connsiteY92" fmla="*/ 4424362 h 6858000"/>
              <a:gd name="connsiteX93" fmla="*/ 4341580 w 4417162"/>
              <a:gd name="connsiteY93" fmla="*/ 4498975 h 6858000"/>
              <a:gd name="connsiteX94" fmla="*/ 4361735 w 4417162"/>
              <a:gd name="connsiteY94" fmla="*/ 4537075 h 6858000"/>
              <a:gd name="connsiteX95" fmla="*/ 4378531 w 4417162"/>
              <a:gd name="connsiteY95" fmla="*/ 4579937 h 6858000"/>
              <a:gd name="connsiteX96" fmla="*/ 4393648 w 4417162"/>
              <a:gd name="connsiteY96" fmla="*/ 4625975 h 6858000"/>
              <a:gd name="connsiteX97" fmla="*/ 4405405 w 4417162"/>
              <a:gd name="connsiteY97" fmla="*/ 4678362 h 6858000"/>
              <a:gd name="connsiteX98" fmla="*/ 4413803 w 4417162"/>
              <a:gd name="connsiteY98" fmla="*/ 4738687 h 6858000"/>
              <a:gd name="connsiteX99" fmla="*/ 4417162 w 4417162"/>
              <a:gd name="connsiteY99" fmla="*/ 4806950 h 6858000"/>
              <a:gd name="connsiteX100" fmla="*/ 4413803 w 4417162"/>
              <a:gd name="connsiteY100" fmla="*/ 4875212 h 6858000"/>
              <a:gd name="connsiteX101" fmla="*/ 4405405 w 4417162"/>
              <a:gd name="connsiteY101" fmla="*/ 4935537 h 6858000"/>
              <a:gd name="connsiteX102" fmla="*/ 4393648 w 4417162"/>
              <a:gd name="connsiteY102" fmla="*/ 4987925 h 6858000"/>
              <a:gd name="connsiteX103" fmla="*/ 4378531 w 4417162"/>
              <a:gd name="connsiteY103" fmla="*/ 5033962 h 6858000"/>
              <a:gd name="connsiteX104" fmla="*/ 4361735 w 4417162"/>
              <a:gd name="connsiteY104" fmla="*/ 5075237 h 6858000"/>
              <a:gd name="connsiteX105" fmla="*/ 4341580 w 4417162"/>
              <a:gd name="connsiteY105" fmla="*/ 5114925 h 6858000"/>
              <a:gd name="connsiteX106" fmla="*/ 4321425 w 4417162"/>
              <a:gd name="connsiteY106" fmla="*/ 5149850 h 6858000"/>
              <a:gd name="connsiteX107" fmla="*/ 4301270 w 4417162"/>
              <a:gd name="connsiteY107" fmla="*/ 5186362 h 6858000"/>
              <a:gd name="connsiteX108" fmla="*/ 4282794 w 4417162"/>
              <a:gd name="connsiteY108" fmla="*/ 5226050 h 6858000"/>
              <a:gd name="connsiteX109" fmla="*/ 4264318 w 4417162"/>
              <a:gd name="connsiteY109" fmla="*/ 5268912 h 6858000"/>
              <a:gd name="connsiteX110" fmla="*/ 4249203 w 4417162"/>
              <a:gd name="connsiteY110" fmla="*/ 5313362 h 6858000"/>
              <a:gd name="connsiteX111" fmla="*/ 4239125 w 4417162"/>
              <a:gd name="connsiteY111" fmla="*/ 5365750 h 6858000"/>
              <a:gd name="connsiteX112" fmla="*/ 4229047 w 4417162"/>
              <a:gd name="connsiteY112" fmla="*/ 5426075 h 6858000"/>
              <a:gd name="connsiteX113" fmla="*/ 4227367 w 4417162"/>
              <a:gd name="connsiteY113" fmla="*/ 5494337 h 6858000"/>
              <a:gd name="connsiteX114" fmla="*/ 4229047 w 4417162"/>
              <a:gd name="connsiteY114" fmla="*/ 5562600 h 6858000"/>
              <a:gd name="connsiteX115" fmla="*/ 4239125 w 4417162"/>
              <a:gd name="connsiteY115" fmla="*/ 5622925 h 6858000"/>
              <a:gd name="connsiteX116" fmla="*/ 4249203 w 4417162"/>
              <a:gd name="connsiteY116" fmla="*/ 5675312 h 6858000"/>
              <a:gd name="connsiteX117" fmla="*/ 4264318 w 4417162"/>
              <a:gd name="connsiteY117" fmla="*/ 5721350 h 6858000"/>
              <a:gd name="connsiteX118" fmla="*/ 4282794 w 4417162"/>
              <a:gd name="connsiteY118" fmla="*/ 5762625 h 6858000"/>
              <a:gd name="connsiteX119" fmla="*/ 4301270 w 4417162"/>
              <a:gd name="connsiteY119" fmla="*/ 5802312 h 6858000"/>
              <a:gd name="connsiteX120" fmla="*/ 4321425 w 4417162"/>
              <a:gd name="connsiteY120" fmla="*/ 5840412 h 6858000"/>
              <a:gd name="connsiteX121" fmla="*/ 4341580 w 4417162"/>
              <a:gd name="connsiteY121" fmla="*/ 5876925 h 6858000"/>
              <a:gd name="connsiteX122" fmla="*/ 4361735 w 4417162"/>
              <a:gd name="connsiteY122" fmla="*/ 5915025 h 6858000"/>
              <a:gd name="connsiteX123" fmla="*/ 4378531 w 4417162"/>
              <a:gd name="connsiteY123" fmla="*/ 5956300 h 6858000"/>
              <a:gd name="connsiteX124" fmla="*/ 4393648 w 4417162"/>
              <a:gd name="connsiteY124" fmla="*/ 6003925 h 6858000"/>
              <a:gd name="connsiteX125" fmla="*/ 4405405 w 4417162"/>
              <a:gd name="connsiteY125" fmla="*/ 6056312 h 6858000"/>
              <a:gd name="connsiteX126" fmla="*/ 4413803 w 4417162"/>
              <a:gd name="connsiteY126" fmla="*/ 6113462 h 6858000"/>
              <a:gd name="connsiteX127" fmla="*/ 4417162 w 4417162"/>
              <a:gd name="connsiteY127" fmla="*/ 6183312 h 6858000"/>
              <a:gd name="connsiteX128" fmla="*/ 4413803 w 4417162"/>
              <a:gd name="connsiteY128" fmla="*/ 6251575 h 6858000"/>
              <a:gd name="connsiteX129" fmla="*/ 4405405 w 4417162"/>
              <a:gd name="connsiteY129" fmla="*/ 6311900 h 6858000"/>
              <a:gd name="connsiteX130" fmla="*/ 4393648 w 4417162"/>
              <a:gd name="connsiteY130" fmla="*/ 6361112 h 6858000"/>
              <a:gd name="connsiteX131" fmla="*/ 4378531 w 4417162"/>
              <a:gd name="connsiteY131" fmla="*/ 6407150 h 6858000"/>
              <a:gd name="connsiteX132" fmla="*/ 4361735 w 4417162"/>
              <a:gd name="connsiteY132" fmla="*/ 6448425 h 6858000"/>
              <a:gd name="connsiteX133" fmla="*/ 4343260 w 4417162"/>
              <a:gd name="connsiteY133" fmla="*/ 6488112 h 6858000"/>
              <a:gd name="connsiteX134" fmla="*/ 4324784 w 4417162"/>
              <a:gd name="connsiteY134" fmla="*/ 6523037 h 6858000"/>
              <a:gd name="connsiteX135" fmla="*/ 4304629 w 4417162"/>
              <a:gd name="connsiteY135" fmla="*/ 6561137 h 6858000"/>
              <a:gd name="connsiteX136" fmla="*/ 4284474 w 4417162"/>
              <a:gd name="connsiteY136" fmla="*/ 6597650 h 6858000"/>
              <a:gd name="connsiteX137" fmla="*/ 4267678 w 4417162"/>
              <a:gd name="connsiteY137" fmla="*/ 6640512 h 6858000"/>
              <a:gd name="connsiteX138" fmla="*/ 4250882 w 4417162"/>
              <a:gd name="connsiteY138" fmla="*/ 6683375 h 6858000"/>
              <a:gd name="connsiteX139" fmla="*/ 4240804 w 4417162"/>
              <a:gd name="connsiteY139" fmla="*/ 6735762 h 6858000"/>
              <a:gd name="connsiteX140" fmla="*/ 4232407 w 4417162"/>
              <a:gd name="connsiteY140" fmla="*/ 6791325 h 6858000"/>
              <a:gd name="connsiteX141" fmla="*/ 4227367 w 4417162"/>
              <a:gd name="connsiteY141" fmla="*/ 6858000 h 6858000"/>
              <a:gd name="connsiteX142" fmla="*/ 2310062 w 4417162"/>
              <a:gd name="connsiteY142" fmla="*/ 6858000 h 6858000"/>
              <a:gd name="connsiteX143" fmla="*/ 144378 w 4417162"/>
              <a:gd name="connsiteY143" fmla="*/ 6858000 h 6858000"/>
              <a:gd name="connsiteX144" fmla="*/ 0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0" y="0"/>
                </a:moveTo>
                <a:lnTo>
                  <a:pt x="144378" y="0"/>
                </a:lnTo>
                <a:lnTo>
                  <a:pt x="2310062" y="0"/>
                </a:lnTo>
                <a:lnTo>
                  <a:pt x="4227367" y="0"/>
                </a:lnTo>
                <a:lnTo>
                  <a:pt x="4232407" y="66675"/>
                </a:lnTo>
                <a:lnTo>
                  <a:pt x="4240804" y="122237"/>
                </a:lnTo>
                <a:lnTo>
                  <a:pt x="4250882" y="174625"/>
                </a:lnTo>
                <a:lnTo>
                  <a:pt x="4267678" y="217487"/>
                </a:lnTo>
                <a:lnTo>
                  <a:pt x="4284474" y="260350"/>
                </a:lnTo>
                <a:lnTo>
                  <a:pt x="4304629" y="296862"/>
                </a:lnTo>
                <a:lnTo>
                  <a:pt x="4324784" y="334962"/>
                </a:lnTo>
                <a:lnTo>
                  <a:pt x="4343260" y="369887"/>
                </a:lnTo>
                <a:lnTo>
                  <a:pt x="4361735" y="409575"/>
                </a:lnTo>
                <a:lnTo>
                  <a:pt x="4378531" y="450850"/>
                </a:lnTo>
                <a:lnTo>
                  <a:pt x="4393648" y="496887"/>
                </a:lnTo>
                <a:lnTo>
                  <a:pt x="4405405" y="546100"/>
                </a:lnTo>
                <a:lnTo>
                  <a:pt x="4413803" y="606425"/>
                </a:lnTo>
                <a:lnTo>
                  <a:pt x="4417162" y="673100"/>
                </a:lnTo>
                <a:lnTo>
                  <a:pt x="4413803" y="744537"/>
                </a:lnTo>
                <a:lnTo>
                  <a:pt x="4405405" y="801687"/>
                </a:lnTo>
                <a:lnTo>
                  <a:pt x="4393648" y="854075"/>
                </a:lnTo>
                <a:lnTo>
                  <a:pt x="4378531" y="901700"/>
                </a:lnTo>
                <a:lnTo>
                  <a:pt x="4361735" y="942975"/>
                </a:lnTo>
                <a:lnTo>
                  <a:pt x="4341580" y="981075"/>
                </a:lnTo>
                <a:lnTo>
                  <a:pt x="4321425" y="1017587"/>
                </a:lnTo>
                <a:lnTo>
                  <a:pt x="4301270" y="1055687"/>
                </a:lnTo>
                <a:lnTo>
                  <a:pt x="4282794" y="1095375"/>
                </a:lnTo>
                <a:lnTo>
                  <a:pt x="4264318" y="1136650"/>
                </a:lnTo>
                <a:lnTo>
                  <a:pt x="4249203" y="1182687"/>
                </a:lnTo>
                <a:lnTo>
                  <a:pt x="4239125" y="1235075"/>
                </a:lnTo>
                <a:lnTo>
                  <a:pt x="4229047" y="1295400"/>
                </a:lnTo>
                <a:lnTo>
                  <a:pt x="4227367" y="1363662"/>
                </a:lnTo>
                <a:lnTo>
                  <a:pt x="4229047" y="1431925"/>
                </a:lnTo>
                <a:lnTo>
                  <a:pt x="4239125" y="1492250"/>
                </a:lnTo>
                <a:lnTo>
                  <a:pt x="4249203" y="1544637"/>
                </a:lnTo>
                <a:lnTo>
                  <a:pt x="4264318" y="1589087"/>
                </a:lnTo>
                <a:lnTo>
                  <a:pt x="4282794" y="1631950"/>
                </a:lnTo>
                <a:lnTo>
                  <a:pt x="4301270" y="1671637"/>
                </a:lnTo>
                <a:lnTo>
                  <a:pt x="4321425" y="1708150"/>
                </a:lnTo>
                <a:lnTo>
                  <a:pt x="4341580" y="1743075"/>
                </a:lnTo>
                <a:lnTo>
                  <a:pt x="4361735" y="1782762"/>
                </a:lnTo>
                <a:lnTo>
                  <a:pt x="4378531" y="1824037"/>
                </a:lnTo>
                <a:lnTo>
                  <a:pt x="4393648" y="1870075"/>
                </a:lnTo>
                <a:lnTo>
                  <a:pt x="4405405" y="1922462"/>
                </a:lnTo>
                <a:lnTo>
                  <a:pt x="4413803" y="1982787"/>
                </a:lnTo>
                <a:lnTo>
                  <a:pt x="4417162" y="2051050"/>
                </a:lnTo>
                <a:lnTo>
                  <a:pt x="4413803" y="2119312"/>
                </a:lnTo>
                <a:lnTo>
                  <a:pt x="4405405" y="2179637"/>
                </a:lnTo>
                <a:lnTo>
                  <a:pt x="4393648" y="2232025"/>
                </a:lnTo>
                <a:lnTo>
                  <a:pt x="4378531" y="2278062"/>
                </a:lnTo>
                <a:lnTo>
                  <a:pt x="4361735" y="2319337"/>
                </a:lnTo>
                <a:lnTo>
                  <a:pt x="4341580" y="2359025"/>
                </a:lnTo>
                <a:lnTo>
                  <a:pt x="4321425" y="2395537"/>
                </a:lnTo>
                <a:lnTo>
                  <a:pt x="4301270" y="2433637"/>
                </a:lnTo>
                <a:lnTo>
                  <a:pt x="4282794" y="2471737"/>
                </a:lnTo>
                <a:lnTo>
                  <a:pt x="4264318" y="2513012"/>
                </a:lnTo>
                <a:lnTo>
                  <a:pt x="4249203" y="2560637"/>
                </a:lnTo>
                <a:lnTo>
                  <a:pt x="4239125" y="2613025"/>
                </a:lnTo>
                <a:lnTo>
                  <a:pt x="4229047" y="2671762"/>
                </a:lnTo>
                <a:lnTo>
                  <a:pt x="4227367" y="2741612"/>
                </a:lnTo>
                <a:lnTo>
                  <a:pt x="4229047" y="2809875"/>
                </a:lnTo>
                <a:lnTo>
                  <a:pt x="4239125" y="2868612"/>
                </a:lnTo>
                <a:lnTo>
                  <a:pt x="4249203" y="2922587"/>
                </a:lnTo>
                <a:lnTo>
                  <a:pt x="4264318" y="2967037"/>
                </a:lnTo>
                <a:lnTo>
                  <a:pt x="4282794" y="3009900"/>
                </a:lnTo>
                <a:lnTo>
                  <a:pt x="4301270" y="3046412"/>
                </a:lnTo>
                <a:lnTo>
                  <a:pt x="4321425" y="3084512"/>
                </a:lnTo>
                <a:lnTo>
                  <a:pt x="4341580" y="3121025"/>
                </a:lnTo>
                <a:lnTo>
                  <a:pt x="4361735" y="3160712"/>
                </a:lnTo>
                <a:lnTo>
                  <a:pt x="4378531" y="3201987"/>
                </a:lnTo>
                <a:lnTo>
                  <a:pt x="4393648" y="3248025"/>
                </a:lnTo>
                <a:lnTo>
                  <a:pt x="4405405" y="3300412"/>
                </a:lnTo>
                <a:lnTo>
                  <a:pt x="4413803" y="3360737"/>
                </a:lnTo>
                <a:lnTo>
                  <a:pt x="4417162" y="3427412"/>
                </a:lnTo>
                <a:lnTo>
                  <a:pt x="4413803" y="3497262"/>
                </a:lnTo>
                <a:lnTo>
                  <a:pt x="4405405" y="3557587"/>
                </a:lnTo>
                <a:lnTo>
                  <a:pt x="4393648" y="3609975"/>
                </a:lnTo>
                <a:lnTo>
                  <a:pt x="4378531" y="3656012"/>
                </a:lnTo>
                <a:lnTo>
                  <a:pt x="4361735" y="3697287"/>
                </a:lnTo>
                <a:lnTo>
                  <a:pt x="4341580" y="3736975"/>
                </a:lnTo>
                <a:lnTo>
                  <a:pt x="4301270" y="3811587"/>
                </a:lnTo>
                <a:lnTo>
                  <a:pt x="4282794" y="3848100"/>
                </a:lnTo>
                <a:lnTo>
                  <a:pt x="4264318" y="3890962"/>
                </a:lnTo>
                <a:lnTo>
                  <a:pt x="4249203" y="3935412"/>
                </a:lnTo>
                <a:lnTo>
                  <a:pt x="4239125" y="3987800"/>
                </a:lnTo>
                <a:lnTo>
                  <a:pt x="4229047" y="4048125"/>
                </a:lnTo>
                <a:lnTo>
                  <a:pt x="4227367" y="4116387"/>
                </a:lnTo>
                <a:lnTo>
                  <a:pt x="4229047" y="4186237"/>
                </a:lnTo>
                <a:lnTo>
                  <a:pt x="4239125" y="4244975"/>
                </a:lnTo>
                <a:lnTo>
                  <a:pt x="4249203" y="4297362"/>
                </a:lnTo>
                <a:lnTo>
                  <a:pt x="4264318" y="4343400"/>
                </a:lnTo>
                <a:lnTo>
                  <a:pt x="4282794" y="4386262"/>
                </a:lnTo>
                <a:lnTo>
                  <a:pt x="4301270" y="4424362"/>
                </a:lnTo>
                <a:lnTo>
                  <a:pt x="4341580" y="4498975"/>
                </a:lnTo>
                <a:lnTo>
                  <a:pt x="4361735" y="4537075"/>
                </a:lnTo>
                <a:lnTo>
                  <a:pt x="4378531" y="4579937"/>
                </a:lnTo>
                <a:lnTo>
                  <a:pt x="4393648" y="4625975"/>
                </a:lnTo>
                <a:lnTo>
                  <a:pt x="4405405" y="4678362"/>
                </a:lnTo>
                <a:lnTo>
                  <a:pt x="4413803" y="4738687"/>
                </a:lnTo>
                <a:lnTo>
                  <a:pt x="4417162" y="4806950"/>
                </a:lnTo>
                <a:lnTo>
                  <a:pt x="4413803" y="4875212"/>
                </a:lnTo>
                <a:lnTo>
                  <a:pt x="4405405" y="4935537"/>
                </a:lnTo>
                <a:lnTo>
                  <a:pt x="4393648" y="4987925"/>
                </a:lnTo>
                <a:lnTo>
                  <a:pt x="4378531" y="5033962"/>
                </a:lnTo>
                <a:lnTo>
                  <a:pt x="4361735" y="5075237"/>
                </a:lnTo>
                <a:lnTo>
                  <a:pt x="4341580" y="5114925"/>
                </a:lnTo>
                <a:lnTo>
                  <a:pt x="4321425" y="5149850"/>
                </a:lnTo>
                <a:lnTo>
                  <a:pt x="4301270" y="5186362"/>
                </a:lnTo>
                <a:lnTo>
                  <a:pt x="4282794" y="5226050"/>
                </a:lnTo>
                <a:lnTo>
                  <a:pt x="4264318" y="5268912"/>
                </a:lnTo>
                <a:lnTo>
                  <a:pt x="4249203" y="5313362"/>
                </a:lnTo>
                <a:lnTo>
                  <a:pt x="4239125" y="5365750"/>
                </a:lnTo>
                <a:lnTo>
                  <a:pt x="4229047" y="5426075"/>
                </a:lnTo>
                <a:lnTo>
                  <a:pt x="4227367" y="5494337"/>
                </a:lnTo>
                <a:lnTo>
                  <a:pt x="4229047" y="5562600"/>
                </a:lnTo>
                <a:lnTo>
                  <a:pt x="4239125" y="5622925"/>
                </a:lnTo>
                <a:lnTo>
                  <a:pt x="4249203" y="5675312"/>
                </a:lnTo>
                <a:lnTo>
                  <a:pt x="4264318" y="5721350"/>
                </a:lnTo>
                <a:lnTo>
                  <a:pt x="4282794" y="5762625"/>
                </a:lnTo>
                <a:lnTo>
                  <a:pt x="4301270" y="5802312"/>
                </a:lnTo>
                <a:lnTo>
                  <a:pt x="4321425" y="5840412"/>
                </a:lnTo>
                <a:lnTo>
                  <a:pt x="4341580" y="5876925"/>
                </a:lnTo>
                <a:lnTo>
                  <a:pt x="4361735" y="5915025"/>
                </a:lnTo>
                <a:lnTo>
                  <a:pt x="4378531" y="5956300"/>
                </a:lnTo>
                <a:lnTo>
                  <a:pt x="4393648" y="6003925"/>
                </a:lnTo>
                <a:lnTo>
                  <a:pt x="4405405" y="6056312"/>
                </a:lnTo>
                <a:lnTo>
                  <a:pt x="4413803" y="6113462"/>
                </a:lnTo>
                <a:lnTo>
                  <a:pt x="4417162" y="6183312"/>
                </a:lnTo>
                <a:lnTo>
                  <a:pt x="4413803" y="6251575"/>
                </a:lnTo>
                <a:lnTo>
                  <a:pt x="4405405" y="6311900"/>
                </a:lnTo>
                <a:lnTo>
                  <a:pt x="4393648" y="6361112"/>
                </a:lnTo>
                <a:lnTo>
                  <a:pt x="4378531" y="6407150"/>
                </a:lnTo>
                <a:lnTo>
                  <a:pt x="4361735" y="6448425"/>
                </a:lnTo>
                <a:lnTo>
                  <a:pt x="4343260" y="6488112"/>
                </a:lnTo>
                <a:lnTo>
                  <a:pt x="4324784" y="6523037"/>
                </a:lnTo>
                <a:lnTo>
                  <a:pt x="4304629" y="6561137"/>
                </a:lnTo>
                <a:lnTo>
                  <a:pt x="4284474" y="6597650"/>
                </a:lnTo>
                <a:lnTo>
                  <a:pt x="4267678" y="6640512"/>
                </a:lnTo>
                <a:lnTo>
                  <a:pt x="4250882" y="6683375"/>
                </a:lnTo>
                <a:lnTo>
                  <a:pt x="4240804" y="6735762"/>
                </a:lnTo>
                <a:lnTo>
                  <a:pt x="4232407" y="6791325"/>
                </a:lnTo>
                <a:lnTo>
                  <a:pt x="4227367" y="6858000"/>
                </a:lnTo>
                <a:lnTo>
                  <a:pt x="2310062" y="6858000"/>
                </a:lnTo>
                <a:lnTo>
                  <a:pt x="14437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A7A4B465-FBCC-4CD4-89A1-82992A7B4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272784" cy="6858000"/>
          </a:xfrm>
          <a:custGeom>
            <a:avLst/>
            <a:gdLst>
              <a:gd name="connsiteX0" fmla="*/ 0 w 4272784"/>
              <a:gd name="connsiteY0" fmla="*/ 0 h 6858000"/>
              <a:gd name="connsiteX1" fmla="*/ 4082989 w 4272784"/>
              <a:gd name="connsiteY1" fmla="*/ 0 h 6858000"/>
              <a:gd name="connsiteX2" fmla="*/ 4088029 w 4272784"/>
              <a:gd name="connsiteY2" fmla="*/ 66675 h 6858000"/>
              <a:gd name="connsiteX3" fmla="*/ 4096426 w 4272784"/>
              <a:gd name="connsiteY3" fmla="*/ 122237 h 6858000"/>
              <a:gd name="connsiteX4" fmla="*/ 4106504 w 4272784"/>
              <a:gd name="connsiteY4" fmla="*/ 174625 h 6858000"/>
              <a:gd name="connsiteX5" fmla="*/ 4123300 w 4272784"/>
              <a:gd name="connsiteY5" fmla="*/ 217487 h 6858000"/>
              <a:gd name="connsiteX6" fmla="*/ 4140096 w 4272784"/>
              <a:gd name="connsiteY6" fmla="*/ 260350 h 6858000"/>
              <a:gd name="connsiteX7" fmla="*/ 4160251 w 4272784"/>
              <a:gd name="connsiteY7" fmla="*/ 296862 h 6858000"/>
              <a:gd name="connsiteX8" fmla="*/ 4180406 w 4272784"/>
              <a:gd name="connsiteY8" fmla="*/ 334962 h 6858000"/>
              <a:gd name="connsiteX9" fmla="*/ 4198882 w 4272784"/>
              <a:gd name="connsiteY9" fmla="*/ 369887 h 6858000"/>
              <a:gd name="connsiteX10" fmla="*/ 4217357 w 4272784"/>
              <a:gd name="connsiteY10" fmla="*/ 409575 h 6858000"/>
              <a:gd name="connsiteX11" fmla="*/ 4234153 w 4272784"/>
              <a:gd name="connsiteY11" fmla="*/ 450850 h 6858000"/>
              <a:gd name="connsiteX12" fmla="*/ 4249270 w 4272784"/>
              <a:gd name="connsiteY12" fmla="*/ 496887 h 6858000"/>
              <a:gd name="connsiteX13" fmla="*/ 4261027 w 4272784"/>
              <a:gd name="connsiteY13" fmla="*/ 546100 h 6858000"/>
              <a:gd name="connsiteX14" fmla="*/ 4269425 w 4272784"/>
              <a:gd name="connsiteY14" fmla="*/ 606425 h 6858000"/>
              <a:gd name="connsiteX15" fmla="*/ 4272784 w 4272784"/>
              <a:gd name="connsiteY15" fmla="*/ 673100 h 6858000"/>
              <a:gd name="connsiteX16" fmla="*/ 4269425 w 4272784"/>
              <a:gd name="connsiteY16" fmla="*/ 744537 h 6858000"/>
              <a:gd name="connsiteX17" fmla="*/ 4261027 w 4272784"/>
              <a:gd name="connsiteY17" fmla="*/ 801687 h 6858000"/>
              <a:gd name="connsiteX18" fmla="*/ 4249270 w 4272784"/>
              <a:gd name="connsiteY18" fmla="*/ 854075 h 6858000"/>
              <a:gd name="connsiteX19" fmla="*/ 4234153 w 4272784"/>
              <a:gd name="connsiteY19" fmla="*/ 901700 h 6858000"/>
              <a:gd name="connsiteX20" fmla="*/ 4217357 w 4272784"/>
              <a:gd name="connsiteY20" fmla="*/ 942975 h 6858000"/>
              <a:gd name="connsiteX21" fmla="*/ 4197202 w 4272784"/>
              <a:gd name="connsiteY21" fmla="*/ 981075 h 6858000"/>
              <a:gd name="connsiteX22" fmla="*/ 4177047 w 4272784"/>
              <a:gd name="connsiteY22" fmla="*/ 1017587 h 6858000"/>
              <a:gd name="connsiteX23" fmla="*/ 4156892 w 4272784"/>
              <a:gd name="connsiteY23" fmla="*/ 1055687 h 6858000"/>
              <a:gd name="connsiteX24" fmla="*/ 4138416 w 4272784"/>
              <a:gd name="connsiteY24" fmla="*/ 1095375 h 6858000"/>
              <a:gd name="connsiteX25" fmla="*/ 4119940 w 4272784"/>
              <a:gd name="connsiteY25" fmla="*/ 1136650 h 6858000"/>
              <a:gd name="connsiteX26" fmla="*/ 4104825 w 4272784"/>
              <a:gd name="connsiteY26" fmla="*/ 1182687 h 6858000"/>
              <a:gd name="connsiteX27" fmla="*/ 4094747 w 4272784"/>
              <a:gd name="connsiteY27" fmla="*/ 1235075 h 6858000"/>
              <a:gd name="connsiteX28" fmla="*/ 4084669 w 4272784"/>
              <a:gd name="connsiteY28" fmla="*/ 1295400 h 6858000"/>
              <a:gd name="connsiteX29" fmla="*/ 4082989 w 4272784"/>
              <a:gd name="connsiteY29" fmla="*/ 1363662 h 6858000"/>
              <a:gd name="connsiteX30" fmla="*/ 4084669 w 4272784"/>
              <a:gd name="connsiteY30" fmla="*/ 1431925 h 6858000"/>
              <a:gd name="connsiteX31" fmla="*/ 4094747 w 4272784"/>
              <a:gd name="connsiteY31" fmla="*/ 1492250 h 6858000"/>
              <a:gd name="connsiteX32" fmla="*/ 4104825 w 4272784"/>
              <a:gd name="connsiteY32" fmla="*/ 1544637 h 6858000"/>
              <a:gd name="connsiteX33" fmla="*/ 4119940 w 4272784"/>
              <a:gd name="connsiteY33" fmla="*/ 1589087 h 6858000"/>
              <a:gd name="connsiteX34" fmla="*/ 4138416 w 4272784"/>
              <a:gd name="connsiteY34" fmla="*/ 1631950 h 6858000"/>
              <a:gd name="connsiteX35" fmla="*/ 4156892 w 4272784"/>
              <a:gd name="connsiteY35" fmla="*/ 1671637 h 6858000"/>
              <a:gd name="connsiteX36" fmla="*/ 4177047 w 4272784"/>
              <a:gd name="connsiteY36" fmla="*/ 1708150 h 6858000"/>
              <a:gd name="connsiteX37" fmla="*/ 4197202 w 4272784"/>
              <a:gd name="connsiteY37" fmla="*/ 1743075 h 6858000"/>
              <a:gd name="connsiteX38" fmla="*/ 4217357 w 4272784"/>
              <a:gd name="connsiteY38" fmla="*/ 1782762 h 6858000"/>
              <a:gd name="connsiteX39" fmla="*/ 4234153 w 4272784"/>
              <a:gd name="connsiteY39" fmla="*/ 1824037 h 6858000"/>
              <a:gd name="connsiteX40" fmla="*/ 4249270 w 4272784"/>
              <a:gd name="connsiteY40" fmla="*/ 1870075 h 6858000"/>
              <a:gd name="connsiteX41" fmla="*/ 4261027 w 4272784"/>
              <a:gd name="connsiteY41" fmla="*/ 1922462 h 6858000"/>
              <a:gd name="connsiteX42" fmla="*/ 4269425 w 4272784"/>
              <a:gd name="connsiteY42" fmla="*/ 1982787 h 6858000"/>
              <a:gd name="connsiteX43" fmla="*/ 4272784 w 4272784"/>
              <a:gd name="connsiteY43" fmla="*/ 2051050 h 6858000"/>
              <a:gd name="connsiteX44" fmla="*/ 4269425 w 4272784"/>
              <a:gd name="connsiteY44" fmla="*/ 2119312 h 6858000"/>
              <a:gd name="connsiteX45" fmla="*/ 4261027 w 4272784"/>
              <a:gd name="connsiteY45" fmla="*/ 2179637 h 6858000"/>
              <a:gd name="connsiteX46" fmla="*/ 4249270 w 4272784"/>
              <a:gd name="connsiteY46" fmla="*/ 2232025 h 6858000"/>
              <a:gd name="connsiteX47" fmla="*/ 4234153 w 4272784"/>
              <a:gd name="connsiteY47" fmla="*/ 2278062 h 6858000"/>
              <a:gd name="connsiteX48" fmla="*/ 4217357 w 4272784"/>
              <a:gd name="connsiteY48" fmla="*/ 2319337 h 6858000"/>
              <a:gd name="connsiteX49" fmla="*/ 4197202 w 4272784"/>
              <a:gd name="connsiteY49" fmla="*/ 2359025 h 6858000"/>
              <a:gd name="connsiteX50" fmla="*/ 4177047 w 4272784"/>
              <a:gd name="connsiteY50" fmla="*/ 2395537 h 6858000"/>
              <a:gd name="connsiteX51" fmla="*/ 4156892 w 4272784"/>
              <a:gd name="connsiteY51" fmla="*/ 2433637 h 6858000"/>
              <a:gd name="connsiteX52" fmla="*/ 4138416 w 4272784"/>
              <a:gd name="connsiteY52" fmla="*/ 2471737 h 6858000"/>
              <a:gd name="connsiteX53" fmla="*/ 4119940 w 4272784"/>
              <a:gd name="connsiteY53" fmla="*/ 2513012 h 6858000"/>
              <a:gd name="connsiteX54" fmla="*/ 4104825 w 4272784"/>
              <a:gd name="connsiteY54" fmla="*/ 2560637 h 6858000"/>
              <a:gd name="connsiteX55" fmla="*/ 4094747 w 4272784"/>
              <a:gd name="connsiteY55" fmla="*/ 2613025 h 6858000"/>
              <a:gd name="connsiteX56" fmla="*/ 4084669 w 4272784"/>
              <a:gd name="connsiteY56" fmla="*/ 2671762 h 6858000"/>
              <a:gd name="connsiteX57" fmla="*/ 4082989 w 4272784"/>
              <a:gd name="connsiteY57" fmla="*/ 2741612 h 6858000"/>
              <a:gd name="connsiteX58" fmla="*/ 4084669 w 4272784"/>
              <a:gd name="connsiteY58" fmla="*/ 2809875 h 6858000"/>
              <a:gd name="connsiteX59" fmla="*/ 4094747 w 4272784"/>
              <a:gd name="connsiteY59" fmla="*/ 2868612 h 6858000"/>
              <a:gd name="connsiteX60" fmla="*/ 4104825 w 4272784"/>
              <a:gd name="connsiteY60" fmla="*/ 2922587 h 6858000"/>
              <a:gd name="connsiteX61" fmla="*/ 4119940 w 4272784"/>
              <a:gd name="connsiteY61" fmla="*/ 2967037 h 6858000"/>
              <a:gd name="connsiteX62" fmla="*/ 4138416 w 4272784"/>
              <a:gd name="connsiteY62" fmla="*/ 3009900 h 6858000"/>
              <a:gd name="connsiteX63" fmla="*/ 4156892 w 4272784"/>
              <a:gd name="connsiteY63" fmla="*/ 3046412 h 6858000"/>
              <a:gd name="connsiteX64" fmla="*/ 4177047 w 4272784"/>
              <a:gd name="connsiteY64" fmla="*/ 3084512 h 6858000"/>
              <a:gd name="connsiteX65" fmla="*/ 4197202 w 4272784"/>
              <a:gd name="connsiteY65" fmla="*/ 3121025 h 6858000"/>
              <a:gd name="connsiteX66" fmla="*/ 4217357 w 4272784"/>
              <a:gd name="connsiteY66" fmla="*/ 3160712 h 6858000"/>
              <a:gd name="connsiteX67" fmla="*/ 4234153 w 4272784"/>
              <a:gd name="connsiteY67" fmla="*/ 3201987 h 6858000"/>
              <a:gd name="connsiteX68" fmla="*/ 4249270 w 4272784"/>
              <a:gd name="connsiteY68" fmla="*/ 3248025 h 6858000"/>
              <a:gd name="connsiteX69" fmla="*/ 4261027 w 4272784"/>
              <a:gd name="connsiteY69" fmla="*/ 3300412 h 6858000"/>
              <a:gd name="connsiteX70" fmla="*/ 4269425 w 4272784"/>
              <a:gd name="connsiteY70" fmla="*/ 3360737 h 6858000"/>
              <a:gd name="connsiteX71" fmla="*/ 4272784 w 4272784"/>
              <a:gd name="connsiteY71" fmla="*/ 3427412 h 6858000"/>
              <a:gd name="connsiteX72" fmla="*/ 4269425 w 4272784"/>
              <a:gd name="connsiteY72" fmla="*/ 3497262 h 6858000"/>
              <a:gd name="connsiteX73" fmla="*/ 4261027 w 4272784"/>
              <a:gd name="connsiteY73" fmla="*/ 3557587 h 6858000"/>
              <a:gd name="connsiteX74" fmla="*/ 4249270 w 4272784"/>
              <a:gd name="connsiteY74" fmla="*/ 3609975 h 6858000"/>
              <a:gd name="connsiteX75" fmla="*/ 4234153 w 4272784"/>
              <a:gd name="connsiteY75" fmla="*/ 3656012 h 6858000"/>
              <a:gd name="connsiteX76" fmla="*/ 4217357 w 4272784"/>
              <a:gd name="connsiteY76" fmla="*/ 3697287 h 6858000"/>
              <a:gd name="connsiteX77" fmla="*/ 4197202 w 4272784"/>
              <a:gd name="connsiteY77" fmla="*/ 3736975 h 6858000"/>
              <a:gd name="connsiteX78" fmla="*/ 4156892 w 4272784"/>
              <a:gd name="connsiteY78" fmla="*/ 3811587 h 6858000"/>
              <a:gd name="connsiteX79" fmla="*/ 4138416 w 4272784"/>
              <a:gd name="connsiteY79" fmla="*/ 3848100 h 6858000"/>
              <a:gd name="connsiteX80" fmla="*/ 4119940 w 4272784"/>
              <a:gd name="connsiteY80" fmla="*/ 3890962 h 6858000"/>
              <a:gd name="connsiteX81" fmla="*/ 4104825 w 4272784"/>
              <a:gd name="connsiteY81" fmla="*/ 3935412 h 6858000"/>
              <a:gd name="connsiteX82" fmla="*/ 4094747 w 4272784"/>
              <a:gd name="connsiteY82" fmla="*/ 3987800 h 6858000"/>
              <a:gd name="connsiteX83" fmla="*/ 4084669 w 4272784"/>
              <a:gd name="connsiteY83" fmla="*/ 4048125 h 6858000"/>
              <a:gd name="connsiteX84" fmla="*/ 4082989 w 4272784"/>
              <a:gd name="connsiteY84" fmla="*/ 4116387 h 6858000"/>
              <a:gd name="connsiteX85" fmla="*/ 4084669 w 4272784"/>
              <a:gd name="connsiteY85" fmla="*/ 4186237 h 6858000"/>
              <a:gd name="connsiteX86" fmla="*/ 4094747 w 4272784"/>
              <a:gd name="connsiteY86" fmla="*/ 4244975 h 6858000"/>
              <a:gd name="connsiteX87" fmla="*/ 4104825 w 4272784"/>
              <a:gd name="connsiteY87" fmla="*/ 4297362 h 6858000"/>
              <a:gd name="connsiteX88" fmla="*/ 4119940 w 4272784"/>
              <a:gd name="connsiteY88" fmla="*/ 4343400 h 6858000"/>
              <a:gd name="connsiteX89" fmla="*/ 4138416 w 4272784"/>
              <a:gd name="connsiteY89" fmla="*/ 4386262 h 6858000"/>
              <a:gd name="connsiteX90" fmla="*/ 4156892 w 4272784"/>
              <a:gd name="connsiteY90" fmla="*/ 4424362 h 6858000"/>
              <a:gd name="connsiteX91" fmla="*/ 4197202 w 4272784"/>
              <a:gd name="connsiteY91" fmla="*/ 4498975 h 6858000"/>
              <a:gd name="connsiteX92" fmla="*/ 4217357 w 4272784"/>
              <a:gd name="connsiteY92" fmla="*/ 4537075 h 6858000"/>
              <a:gd name="connsiteX93" fmla="*/ 4234153 w 4272784"/>
              <a:gd name="connsiteY93" fmla="*/ 4579937 h 6858000"/>
              <a:gd name="connsiteX94" fmla="*/ 4249270 w 4272784"/>
              <a:gd name="connsiteY94" fmla="*/ 4625975 h 6858000"/>
              <a:gd name="connsiteX95" fmla="*/ 4261027 w 4272784"/>
              <a:gd name="connsiteY95" fmla="*/ 4678362 h 6858000"/>
              <a:gd name="connsiteX96" fmla="*/ 4269425 w 4272784"/>
              <a:gd name="connsiteY96" fmla="*/ 4738687 h 6858000"/>
              <a:gd name="connsiteX97" fmla="*/ 4272784 w 4272784"/>
              <a:gd name="connsiteY97" fmla="*/ 4806950 h 6858000"/>
              <a:gd name="connsiteX98" fmla="*/ 4269425 w 4272784"/>
              <a:gd name="connsiteY98" fmla="*/ 4875212 h 6858000"/>
              <a:gd name="connsiteX99" fmla="*/ 4261027 w 4272784"/>
              <a:gd name="connsiteY99" fmla="*/ 4935537 h 6858000"/>
              <a:gd name="connsiteX100" fmla="*/ 4249270 w 4272784"/>
              <a:gd name="connsiteY100" fmla="*/ 4987925 h 6858000"/>
              <a:gd name="connsiteX101" fmla="*/ 4234153 w 4272784"/>
              <a:gd name="connsiteY101" fmla="*/ 5033962 h 6858000"/>
              <a:gd name="connsiteX102" fmla="*/ 4217357 w 4272784"/>
              <a:gd name="connsiteY102" fmla="*/ 5075237 h 6858000"/>
              <a:gd name="connsiteX103" fmla="*/ 4197202 w 4272784"/>
              <a:gd name="connsiteY103" fmla="*/ 5114925 h 6858000"/>
              <a:gd name="connsiteX104" fmla="*/ 4177047 w 4272784"/>
              <a:gd name="connsiteY104" fmla="*/ 5149850 h 6858000"/>
              <a:gd name="connsiteX105" fmla="*/ 4156892 w 4272784"/>
              <a:gd name="connsiteY105" fmla="*/ 5186362 h 6858000"/>
              <a:gd name="connsiteX106" fmla="*/ 4138416 w 4272784"/>
              <a:gd name="connsiteY106" fmla="*/ 5226050 h 6858000"/>
              <a:gd name="connsiteX107" fmla="*/ 4119940 w 4272784"/>
              <a:gd name="connsiteY107" fmla="*/ 5268912 h 6858000"/>
              <a:gd name="connsiteX108" fmla="*/ 4104825 w 4272784"/>
              <a:gd name="connsiteY108" fmla="*/ 5313362 h 6858000"/>
              <a:gd name="connsiteX109" fmla="*/ 4094747 w 4272784"/>
              <a:gd name="connsiteY109" fmla="*/ 5365750 h 6858000"/>
              <a:gd name="connsiteX110" fmla="*/ 4084669 w 4272784"/>
              <a:gd name="connsiteY110" fmla="*/ 5426075 h 6858000"/>
              <a:gd name="connsiteX111" fmla="*/ 4082989 w 4272784"/>
              <a:gd name="connsiteY111" fmla="*/ 5494337 h 6858000"/>
              <a:gd name="connsiteX112" fmla="*/ 4084669 w 4272784"/>
              <a:gd name="connsiteY112" fmla="*/ 5562600 h 6858000"/>
              <a:gd name="connsiteX113" fmla="*/ 4094747 w 4272784"/>
              <a:gd name="connsiteY113" fmla="*/ 5622925 h 6858000"/>
              <a:gd name="connsiteX114" fmla="*/ 4104825 w 4272784"/>
              <a:gd name="connsiteY114" fmla="*/ 5675312 h 6858000"/>
              <a:gd name="connsiteX115" fmla="*/ 4119940 w 4272784"/>
              <a:gd name="connsiteY115" fmla="*/ 5721350 h 6858000"/>
              <a:gd name="connsiteX116" fmla="*/ 4138416 w 4272784"/>
              <a:gd name="connsiteY116" fmla="*/ 5762625 h 6858000"/>
              <a:gd name="connsiteX117" fmla="*/ 4156892 w 4272784"/>
              <a:gd name="connsiteY117" fmla="*/ 5802312 h 6858000"/>
              <a:gd name="connsiteX118" fmla="*/ 4177047 w 4272784"/>
              <a:gd name="connsiteY118" fmla="*/ 5840412 h 6858000"/>
              <a:gd name="connsiteX119" fmla="*/ 4197202 w 4272784"/>
              <a:gd name="connsiteY119" fmla="*/ 5876925 h 6858000"/>
              <a:gd name="connsiteX120" fmla="*/ 4217357 w 4272784"/>
              <a:gd name="connsiteY120" fmla="*/ 5915025 h 6858000"/>
              <a:gd name="connsiteX121" fmla="*/ 4234153 w 4272784"/>
              <a:gd name="connsiteY121" fmla="*/ 5956300 h 6858000"/>
              <a:gd name="connsiteX122" fmla="*/ 4249270 w 4272784"/>
              <a:gd name="connsiteY122" fmla="*/ 6003925 h 6858000"/>
              <a:gd name="connsiteX123" fmla="*/ 4261027 w 4272784"/>
              <a:gd name="connsiteY123" fmla="*/ 6056312 h 6858000"/>
              <a:gd name="connsiteX124" fmla="*/ 4269425 w 4272784"/>
              <a:gd name="connsiteY124" fmla="*/ 6113462 h 6858000"/>
              <a:gd name="connsiteX125" fmla="*/ 4272784 w 4272784"/>
              <a:gd name="connsiteY125" fmla="*/ 6183312 h 6858000"/>
              <a:gd name="connsiteX126" fmla="*/ 4269425 w 4272784"/>
              <a:gd name="connsiteY126" fmla="*/ 6251575 h 6858000"/>
              <a:gd name="connsiteX127" fmla="*/ 4261027 w 4272784"/>
              <a:gd name="connsiteY127" fmla="*/ 6311900 h 6858000"/>
              <a:gd name="connsiteX128" fmla="*/ 4249270 w 4272784"/>
              <a:gd name="connsiteY128" fmla="*/ 6361112 h 6858000"/>
              <a:gd name="connsiteX129" fmla="*/ 4234153 w 4272784"/>
              <a:gd name="connsiteY129" fmla="*/ 6407150 h 6858000"/>
              <a:gd name="connsiteX130" fmla="*/ 4217357 w 4272784"/>
              <a:gd name="connsiteY130" fmla="*/ 6448425 h 6858000"/>
              <a:gd name="connsiteX131" fmla="*/ 4198882 w 4272784"/>
              <a:gd name="connsiteY131" fmla="*/ 6488112 h 6858000"/>
              <a:gd name="connsiteX132" fmla="*/ 4180406 w 4272784"/>
              <a:gd name="connsiteY132" fmla="*/ 6523037 h 6858000"/>
              <a:gd name="connsiteX133" fmla="*/ 4160251 w 4272784"/>
              <a:gd name="connsiteY133" fmla="*/ 6561137 h 6858000"/>
              <a:gd name="connsiteX134" fmla="*/ 4140096 w 4272784"/>
              <a:gd name="connsiteY134" fmla="*/ 6597650 h 6858000"/>
              <a:gd name="connsiteX135" fmla="*/ 4123300 w 4272784"/>
              <a:gd name="connsiteY135" fmla="*/ 6640512 h 6858000"/>
              <a:gd name="connsiteX136" fmla="*/ 4106504 w 4272784"/>
              <a:gd name="connsiteY136" fmla="*/ 6683375 h 6858000"/>
              <a:gd name="connsiteX137" fmla="*/ 4096426 w 4272784"/>
              <a:gd name="connsiteY137" fmla="*/ 6735762 h 6858000"/>
              <a:gd name="connsiteX138" fmla="*/ 4088029 w 4272784"/>
              <a:gd name="connsiteY138" fmla="*/ 6791325 h 6858000"/>
              <a:gd name="connsiteX139" fmla="*/ 4082989 w 4272784"/>
              <a:gd name="connsiteY139" fmla="*/ 6858000 h 6858000"/>
              <a:gd name="connsiteX140" fmla="*/ 0 w 427278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272784" h="6858000">
                <a:moveTo>
                  <a:pt x="0" y="0"/>
                </a:moveTo>
                <a:lnTo>
                  <a:pt x="4082989" y="0"/>
                </a:lnTo>
                <a:lnTo>
                  <a:pt x="4088029" y="66675"/>
                </a:lnTo>
                <a:lnTo>
                  <a:pt x="4096426" y="122237"/>
                </a:lnTo>
                <a:lnTo>
                  <a:pt x="4106504" y="174625"/>
                </a:lnTo>
                <a:lnTo>
                  <a:pt x="4123300" y="217487"/>
                </a:lnTo>
                <a:lnTo>
                  <a:pt x="4140096" y="260350"/>
                </a:lnTo>
                <a:lnTo>
                  <a:pt x="4160251" y="296862"/>
                </a:lnTo>
                <a:lnTo>
                  <a:pt x="4180406" y="334962"/>
                </a:lnTo>
                <a:lnTo>
                  <a:pt x="4198882" y="369887"/>
                </a:lnTo>
                <a:lnTo>
                  <a:pt x="4217357" y="409575"/>
                </a:lnTo>
                <a:lnTo>
                  <a:pt x="4234153" y="450850"/>
                </a:lnTo>
                <a:lnTo>
                  <a:pt x="4249270" y="496887"/>
                </a:lnTo>
                <a:lnTo>
                  <a:pt x="4261027" y="546100"/>
                </a:lnTo>
                <a:lnTo>
                  <a:pt x="4269425" y="606425"/>
                </a:lnTo>
                <a:lnTo>
                  <a:pt x="4272784" y="673100"/>
                </a:lnTo>
                <a:lnTo>
                  <a:pt x="4269425" y="744537"/>
                </a:lnTo>
                <a:lnTo>
                  <a:pt x="4261027" y="801687"/>
                </a:lnTo>
                <a:lnTo>
                  <a:pt x="4249270" y="854075"/>
                </a:lnTo>
                <a:lnTo>
                  <a:pt x="4234153" y="901700"/>
                </a:lnTo>
                <a:lnTo>
                  <a:pt x="4217357" y="942975"/>
                </a:lnTo>
                <a:lnTo>
                  <a:pt x="4197202" y="981075"/>
                </a:lnTo>
                <a:lnTo>
                  <a:pt x="4177047" y="1017587"/>
                </a:lnTo>
                <a:lnTo>
                  <a:pt x="4156892" y="1055687"/>
                </a:lnTo>
                <a:lnTo>
                  <a:pt x="4138416" y="1095375"/>
                </a:lnTo>
                <a:lnTo>
                  <a:pt x="4119940" y="1136650"/>
                </a:lnTo>
                <a:lnTo>
                  <a:pt x="4104825" y="1182687"/>
                </a:lnTo>
                <a:lnTo>
                  <a:pt x="4094747" y="1235075"/>
                </a:lnTo>
                <a:lnTo>
                  <a:pt x="4084669" y="1295400"/>
                </a:lnTo>
                <a:lnTo>
                  <a:pt x="4082989" y="1363662"/>
                </a:lnTo>
                <a:lnTo>
                  <a:pt x="4084669" y="1431925"/>
                </a:lnTo>
                <a:lnTo>
                  <a:pt x="4094747" y="1492250"/>
                </a:lnTo>
                <a:lnTo>
                  <a:pt x="4104825" y="1544637"/>
                </a:lnTo>
                <a:lnTo>
                  <a:pt x="4119940" y="1589087"/>
                </a:lnTo>
                <a:lnTo>
                  <a:pt x="4138416" y="1631950"/>
                </a:lnTo>
                <a:lnTo>
                  <a:pt x="4156892" y="1671637"/>
                </a:lnTo>
                <a:lnTo>
                  <a:pt x="4177047" y="1708150"/>
                </a:lnTo>
                <a:lnTo>
                  <a:pt x="4197202" y="1743075"/>
                </a:lnTo>
                <a:lnTo>
                  <a:pt x="4217357" y="1782762"/>
                </a:lnTo>
                <a:lnTo>
                  <a:pt x="4234153" y="1824037"/>
                </a:lnTo>
                <a:lnTo>
                  <a:pt x="4249270" y="1870075"/>
                </a:lnTo>
                <a:lnTo>
                  <a:pt x="4261027" y="1922462"/>
                </a:lnTo>
                <a:lnTo>
                  <a:pt x="4269425" y="1982787"/>
                </a:lnTo>
                <a:lnTo>
                  <a:pt x="4272784" y="2051050"/>
                </a:lnTo>
                <a:lnTo>
                  <a:pt x="4269425" y="2119312"/>
                </a:lnTo>
                <a:lnTo>
                  <a:pt x="4261027" y="2179637"/>
                </a:lnTo>
                <a:lnTo>
                  <a:pt x="4249270" y="2232025"/>
                </a:lnTo>
                <a:lnTo>
                  <a:pt x="4234153" y="2278062"/>
                </a:lnTo>
                <a:lnTo>
                  <a:pt x="4217357" y="2319337"/>
                </a:lnTo>
                <a:lnTo>
                  <a:pt x="4197202" y="2359025"/>
                </a:lnTo>
                <a:lnTo>
                  <a:pt x="4177047" y="2395537"/>
                </a:lnTo>
                <a:lnTo>
                  <a:pt x="4156892" y="2433637"/>
                </a:lnTo>
                <a:lnTo>
                  <a:pt x="4138416" y="2471737"/>
                </a:lnTo>
                <a:lnTo>
                  <a:pt x="4119940" y="2513012"/>
                </a:lnTo>
                <a:lnTo>
                  <a:pt x="4104825" y="2560637"/>
                </a:lnTo>
                <a:lnTo>
                  <a:pt x="4094747" y="2613025"/>
                </a:lnTo>
                <a:lnTo>
                  <a:pt x="4084669" y="2671762"/>
                </a:lnTo>
                <a:lnTo>
                  <a:pt x="4082989" y="2741612"/>
                </a:lnTo>
                <a:lnTo>
                  <a:pt x="4084669" y="2809875"/>
                </a:lnTo>
                <a:lnTo>
                  <a:pt x="4094747" y="2868612"/>
                </a:lnTo>
                <a:lnTo>
                  <a:pt x="4104825" y="2922587"/>
                </a:lnTo>
                <a:lnTo>
                  <a:pt x="4119940" y="2967037"/>
                </a:lnTo>
                <a:lnTo>
                  <a:pt x="4138416" y="3009900"/>
                </a:lnTo>
                <a:lnTo>
                  <a:pt x="4156892" y="3046412"/>
                </a:lnTo>
                <a:lnTo>
                  <a:pt x="4177047" y="3084512"/>
                </a:lnTo>
                <a:lnTo>
                  <a:pt x="4197202" y="3121025"/>
                </a:lnTo>
                <a:lnTo>
                  <a:pt x="4217357" y="3160712"/>
                </a:lnTo>
                <a:lnTo>
                  <a:pt x="4234153" y="3201987"/>
                </a:lnTo>
                <a:lnTo>
                  <a:pt x="4249270" y="3248025"/>
                </a:lnTo>
                <a:lnTo>
                  <a:pt x="4261027" y="3300412"/>
                </a:lnTo>
                <a:lnTo>
                  <a:pt x="4269425" y="3360737"/>
                </a:lnTo>
                <a:lnTo>
                  <a:pt x="4272784" y="3427412"/>
                </a:lnTo>
                <a:lnTo>
                  <a:pt x="4269425" y="3497262"/>
                </a:lnTo>
                <a:lnTo>
                  <a:pt x="4261027" y="3557587"/>
                </a:lnTo>
                <a:lnTo>
                  <a:pt x="4249270" y="3609975"/>
                </a:lnTo>
                <a:lnTo>
                  <a:pt x="4234153" y="3656012"/>
                </a:lnTo>
                <a:lnTo>
                  <a:pt x="4217357" y="3697287"/>
                </a:lnTo>
                <a:lnTo>
                  <a:pt x="4197202" y="3736975"/>
                </a:lnTo>
                <a:lnTo>
                  <a:pt x="4156892" y="3811587"/>
                </a:lnTo>
                <a:lnTo>
                  <a:pt x="4138416" y="3848100"/>
                </a:lnTo>
                <a:lnTo>
                  <a:pt x="4119940" y="3890962"/>
                </a:lnTo>
                <a:lnTo>
                  <a:pt x="4104825" y="3935412"/>
                </a:lnTo>
                <a:lnTo>
                  <a:pt x="4094747" y="3987800"/>
                </a:lnTo>
                <a:lnTo>
                  <a:pt x="4084669" y="4048125"/>
                </a:lnTo>
                <a:lnTo>
                  <a:pt x="4082989" y="4116387"/>
                </a:lnTo>
                <a:lnTo>
                  <a:pt x="4084669" y="4186237"/>
                </a:lnTo>
                <a:lnTo>
                  <a:pt x="4094747" y="4244975"/>
                </a:lnTo>
                <a:lnTo>
                  <a:pt x="4104825" y="4297362"/>
                </a:lnTo>
                <a:lnTo>
                  <a:pt x="4119940" y="4343400"/>
                </a:lnTo>
                <a:lnTo>
                  <a:pt x="4138416" y="4386262"/>
                </a:lnTo>
                <a:lnTo>
                  <a:pt x="4156892" y="4424362"/>
                </a:lnTo>
                <a:lnTo>
                  <a:pt x="4197202" y="4498975"/>
                </a:lnTo>
                <a:lnTo>
                  <a:pt x="4217357" y="4537075"/>
                </a:lnTo>
                <a:lnTo>
                  <a:pt x="4234153" y="4579937"/>
                </a:lnTo>
                <a:lnTo>
                  <a:pt x="4249270" y="4625975"/>
                </a:lnTo>
                <a:lnTo>
                  <a:pt x="4261027" y="4678362"/>
                </a:lnTo>
                <a:lnTo>
                  <a:pt x="4269425" y="4738687"/>
                </a:lnTo>
                <a:lnTo>
                  <a:pt x="4272784" y="4806950"/>
                </a:lnTo>
                <a:lnTo>
                  <a:pt x="4269425" y="4875212"/>
                </a:lnTo>
                <a:lnTo>
                  <a:pt x="4261027" y="4935537"/>
                </a:lnTo>
                <a:lnTo>
                  <a:pt x="4249270" y="4987925"/>
                </a:lnTo>
                <a:lnTo>
                  <a:pt x="4234153" y="5033962"/>
                </a:lnTo>
                <a:lnTo>
                  <a:pt x="4217357" y="5075237"/>
                </a:lnTo>
                <a:lnTo>
                  <a:pt x="4197202" y="5114925"/>
                </a:lnTo>
                <a:lnTo>
                  <a:pt x="4177047" y="5149850"/>
                </a:lnTo>
                <a:lnTo>
                  <a:pt x="4156892" y="5186362"/>
                </a:lnTo>
                <a:lnTo>
                  <a:pt x="4138416" y="5226050"/>
                </a:lnTo>
                <a:lnTo>
                  <a:pt x="4119940" y="5268912"/>
                </a:lnTo>
                <a:lnTo>
                  <a:pt x="4104825" y="5313362"/>
                </a:lnTo>
                <a:lnTo>
                  <a:pt x="4094747" y="5365750"/>
                </a:lnTo>
                <a:lnTo>
                  <a:pt x="4084669" y="5426075"/>
                </a:lnTo>
                <a:lnTo>
                  <a:pt x="4082989" y="5494337"/>
                </a:lnTo>
                <a:lnTo>
                  <a:pt x="4084669" y="5562600"/>
                </a:lnTo>
                <a:lnTo>
                  <a:pt x="4094747" y="5622925"/>
                </a:lnTo>
                <a:lnTo>
                  <a:pt x="4104825" y="5675312"/>
                </a:lnTo>
                <a:lnTo>
                  <a:pt x="4119940" y="5721350"/>
                </a:lnTo>
                <a:lnTo>
                  <a:pt x="4138416" y="5762625"/>
                </a:lnTo>
                <a:lnTo>
                  <a:pt x="4156892" y="5802312"/>
                </a:lnTo>
                <a:lnTo>
                  <a:pt x="4177047" y="5840412"/>
                </a:lnTo>
                <a:lnTo>
                  <a:pt x="4197202" y="5876925"/>
                </a:lnTo>
                <a:lnTo>
                  <a:pt x="4217357" y="5915025"/>
                </a:lnTo>
                <a:lnTo>
                  <a:pt x="4234153" y="5956300"/>
                </a:lnTo>
                <a:lnTo>
                  <a:pt x="4249270" y="6003925"/>
                </a:lnTo>
                <a:lnTo>
                  <a:pt x="4261027" y="6056312"/>
                </a:lnTo>
                <a:lnTo>
                  <a:pt x="4269425" y="6113462"/>
                </a:lnTo>
                <a:lnTo>
                  <a:pt x="4272784" y="6183312"/>
                </a:lnTo>
                <a:lnTo>
                  <a:pt x="4269425" y="6251575"/>
                </a:lnTo>
                <a:lnTo>
                  <a:pt x="4261027" y="6311900"/>
                </a:lnTo>
                <a:lnTo>
                  <a:pt x="4249270" y="6361112"/>
                </a:lnTo>
                <a:lnTo>
                  <a:pt x="4234153" y="6407150"/>
                </a:lnTo>
                <a:lnTo>
                  <a:pt x="4217357" y="6448425"/>
                </a:lnTo>
                <a:lnTo>
                  <a:pt x="4198882" y="6488112"/>
                </a:lnTo>
                <a:lnTo>
                  <a:pt x="4180406" y="6523037"/>
                </a:lnTo>
                <a:lnTo>
                  <a:pt x="4160251" y="6561137"/>
                </a:lnTo>
                <a:lnTo>
                  <a:pt x="4140096" y="6597650"/>
                </a:lnTo>
                <a:lnTo>
                  <a:pt x="4123300" y="6640512"/>
                </a:lnTo>
                <a:lnTo>
                  <a:pt x="4106504" y="6683375"/>
                </a:lnTo>
                <a:lnTo>
                  <a:pt x="4096426" y="6735762"/>
                </a:lnTo>
                <a:lnTo>
                  <a:pt x="4088029" y="6791325"/>
                </a:lnTo>
                <a:lnTo>
                  <a:pt x="4082989" y="6858000"/>
                </a:lnTo>
                <a:lnTo>
                  <a:pt x="0" y="6858000"/>
                </a:lnTo>
                <a:close/>
              </a:path>
            </a:pathLst>
          </a:custGeom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09E572F-9CDC-4214-9D42-FF00176495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17162" cy="6858000"/>
          </a:xfrm>
          <a:custGeom>
            <a:avLst/>
            <a:gdLst>
              <a:gd name="connsiteX0" fmla="*/ 4417162 w 4417162"/>
              <a:gd name="connsiteY0" fmla="*/ 0 h 6858000"/>
              <a:gd name="connsiteX1" fmla="*/ 334174 w 4417162"/>
              <a:gd name="connsiteY1" fmla="*/ 0 h 6858000"/>
              <a:gd name="connsiteX2" fmla="*/ 334173 w 4417162"/>
              <a:gd name="connsiteY2" fmla="*/ 0 h 6858000"/>
              <a:gd name="connsiteX3" fmla="*/ 189795 w 4417162"/>
              <a:gd name="connsiteY3" fmla="*/ 0 h 6858000"/>
              <a:gd name="connsiteX4" fmla="*/ 184756 w 4417162"/>
              <a:gd name="connsiteY4" fmla="*/ 66675 h 6858000"/>
              <a:gd name="connsiteX5" fmla="*/ 176358 w 4417162"/>
              <a:gd name="connsiteY5" fmla="*/ 122237 h 6858000"/>
              <a:gd name="connsiteX6" fmla="*/ 166281 w 4417162"/>
              <a:gd name="connsiteY6" fmla="*/ 174625 h 6858000"/>
              <a:gd name="connsiteX7" fmla="*/ 149485 w 4417162"/>
              <a:gd name="connsiteY7" fmla="*/ 217487 h 6858000"/>
              <a:gd name="connsiteX8" fmla="*/ 132689 w 4417162"/>
              <a:gd name="connsiteY8" fmla="*/ 260350 h 6858000"/>
              <a:gd name="connsiteX9" fmla="*/ 112534 w 4417162"/>
              <a:gd name="connsiteY9" fmla="*/ 296862 h 6858000"/>
              <a:gd name="connsiteX10" fmla="*/ 92379 w 4417162"/>
              <a:gd name="connsiteY10" fmla="*/ 334962 h 6858000"/>
              <a:gd name="connsiteX11" fmla="*/ 73903 w 4417162"/>
              <a:gd name="connsiteY11" fmla="*/ 369887 h 6858000"/>
              <a:gd name="connsiteX12" fmla="*/ 55427 w 4417162"/>
              <a:gd name="connsiteY12" fmla="*/ 409575 h 6858000"/>
              <a:gd name="connsiteX13" fmla="*/ 38632 w 4417162"/>
              <a:gd name="connsiteY13" fmla="*/ 450850 h 6858000"/>
              <a:gd name="connsiteX14" fmla="*/ 23515 w 4417162"/>
              <a:gd name="connsiteY14" fmla="*/ 496887 h 6858000"/>
              <a:gd name="connsiteX15" fmla="*/ 11758 w 4417162"/>
              <a:gd name="connsiteY15" fmla="*/ 546100 h 6858000"/>
              <a:gd name="connsiteX16" fmla="*/ 3359 w 4417162"/>
              <a:gd name="connsiteY16" fmla="*/ 606425 h 6858000"/>
              <a:gd name="connsiteX17" fmla="*/ 0 w 4417162"/>
              <a:gd name="connsiteY17" fmla="*/ 673100 h 6858000"/>
              <a:gd name="connsiteX18" fmla="*/ 3359 w 4417162"/>
              <a:gd name="connsiteY18" fmla="*/ 744537 h 6858000"/>
              <a:gd name="connsiteX19" fmla="*/ 11758 w 4417162"/>
              <a:gd name="connsiteY19" fmla="*/ 801687 h 6858000"/>
              <a:gd name="connsiteX20" fmla="*/ 23515 w 4417162"/>
              <a:gd name="connsiteY20" fmla="*/ 854075 h 6858000"/>
              <a:gd name="connsiteX21" fmla="*/ 38632 w 4417162"/>
              <a:gd name="connsiteY21" fmla="*/ 901700 h 6858000"/>
              <a:gd name="connsiteX22" fmla="*/ 55427 w 4417162"/>
              <a:gd name="connsiteY22" fmla="*/ 942975 h 6858000"/>
              <a:gd name="connsiteX23" fmla="*/ 75583 w 4417162"/>
              <a:gd name="connsiteY23" fmla="*/ 981075 h 6858000"/>
              <a:gd name="connsiteX24" fmla="*/ 95738 w 4417162"/>
              <a:gd name="connsiteY24" fmla="*/ 1017587 h 6858000"/>
              <a:gd name="connsiteX25" fmla="*/ 115893 w 4417162"/>
              <a:gd name="connsiteY25" fmla="*/ 1055687 h 6858000"/>
              <a:gd name="connsiteX26" fmla="*/ 134368 w 4417162"/>
              <a:gd name="connsiteY26" fmla="*/ 1095375 h 6858000"/>
              <a:gd name="connsiteX27" fmla="*/ 152844 w 4417162"/>
              <a:gd name="connsiteY27" fmla="*/ 1136650 h 6858000"/>
              <a:gd name="connsiteX28" fmla="*/ 167960 w 4417162"/>
              <a:gd name="connsiteY28" fmla="*/ 1182687 h 6858000"/>
              <a:gd name="connsiteX29" fmla="*/ 178038 w 4417162"/>
              <a:gd name="connsiteY29" fmla="*/ 1235075 h 6858000"/>
              <a:gd name="connsiteX30" fmla="*/ 188115 w 4417162"/>
              <a:gd name="connsiteY30" fmla="*/ 1295400 h 6858000"/>
              <a:gd name="connsiteX31" fmla="*/ 189795 w 4417162"/>
              <a:gd name="connsiteY31" fmla="*/ 1363662 h 6858000"/>
              <a:gd name="connsiteX32" fmla="*/ 188115 w 4417162"/>
              <a:gd name="connsiteY32" fmla="*/ 1431925 h 6858000"/>
              <a:gd name="connsiteX33" fmla="*/ 178038 w 4417162"/>
              <a:gd name="connsiteY33" fmla="*/ 1492250 h 6858000"/>
              <a:gd name="connsiteX34" fmla="*/ 167960 w 4417162"/>
              <a:gd name="connsiteY34" fmla="*/ 1544637 h 6858000"/>
              <a:gd name="connsiteX35" fmla="*/ 152844 w 4417162"/>
              <a:gd name="connsiteY35" fmla="*/ 1589087 h 6858000"/>
              <a:gd name="connsiteX36" fmla="*/ 134368 w 4417162"/>
              <a:gd name="connsiteY36" fmla="*/ 1631950 h 6858000"/>
              <a:gd name="connsiteX37" fmla="*/ 115893 w 4417162"/>
              <a:gd name="connsiteY37" fmla="*/ 1671637 h 6858000"/>
              <a:gd name="connsiteX38" fmla="*/ 95738 w 4417162"/>
              <a:gd name="connsiteY38" fmla="*/ 1708150 h 6858000"/>
              <a:gd name="connsiteX39" fmla="*/ 75583 w 4417162"/>
              <a:gd name="connsiteY39" fmla="*/ 1743075 h 6858000"/>
              <a:gd name="connsiteX40" fmla="*/ 55427 w 4417162"/>
              <a:gd name="connsiteY40" fmla="*/ 1782762 h 6858000"/>
              <a:gd name="connsiteX41" fmla="*/ 38632 w 4417162"/>
              <a:gd name="connsiteY41" fmla="*/ 1824037 h 6858000"/>
              <a:gd name="connsiteX42" fmla="*/ 23515 w 4417162"/>
              <a:gd name="connsiteY42" fmla="*/ 1870075 h 6858000"/>
              <a:gd name="connsiteX43" fmla="*/ 11758 w 4417162"/>
              <a:gd name="connsiteY43" fmla="*/ 1922462 h 6858000"/>
              <a:gd name="connsiteX44" fmla="*/ 3359 w 4417162"/>
              <a:gd name="connsiteY44" fmla="*/ 1982787 h 6858000"/>
              <a:gd name="connsiteX45" fmla="*/ 0 w 4417162"/>
              <a:gd name="connsiteY45" fmla="*/ 2051050 h 6858000"/>
              <a:gd name="connsiteX46" fmla="*/ 3359 w 4417162"/>
              <a:gd name="connsiteY46" fmla="*/ 2119312 h 6858000"/>
              <a:gd name="connsiteX47" fmla="*/ 11758 w 4417162"/>
              <a:gd name="connsiteY47" fmla="*/ 2179637 h 6858000"/>
              <a:gd name="connsiteX48" fmla="*/ 23515 w 4417162"/>
              <a:gd name="connsiteY48" fmla="*/ 2232025 h 6858000"/>
              <a:gd name="connsiteX49" fmla="*/ 38632 w 4417162"/>
              <a:gd name="connsiteY49" fmla="*/ 2278062 h 6858000"/>
              <a:gd name="connsiteX50" fmla="*/ 55427 w 4417162"/>
              <a:gd name="connsiteY50" fmla="*/ 2319337 h 6858000"/>
              <a:gd name="connsiteX51" fmla="*/ 75583 w 4417162"/>
              <a:gd name="connsiteY51" fmla="*/ 2359025 h 6858000"/>
              <a:gd name="connsiteX52" fmla="*/ 95738 w 4417162"/>
              <a:gd name="connsiteY52" fmla="*/ 2395537 h 6858000"/>
              <a:gd name="connsiteX53" fmla="*/ 115893 w 4417162"/>
              <a:gd name="connsiteY53" fmla="*/ 2433637 h 6858000"/>
              <a:gd name="connsiteX54" fmla="*/ 134368 w 4417162"/>
              <a:gd name="connsiteY54" fmla="*/ 2471737 h 6858000"/>
              <a:gd name="connsiteX55" fmla="*/ 152844 w 4417162"/>
              <a:gd name="connsiteY55" fmla="*/ 2513012 h 6858000"/>
              <a:gd name="connsiteX56" fmla="*/ 167960 w 4417162"/>
              <a:gd name="connsiteY56" fmla="*/ 2560637 h 6858000"/>
              <a:gd name="connsiteX57" fmla="*/ 178038 w 4417162"/>
              <a:gd name="connsiteY57" fmla="*/ 2613025 h 6858000"/>
              <a:gd name="connsiteX58" fmla="*/ 188115 w 4417162"/>
              <a:gd name="connsiteY58" fmla="*/ 2671762 h 6858000"/>
              <a:gd name="connsiteX59" fmla="*/ 189795 w 4417162"/>
              <a:gd name="connsiteY59" fmla="*/ 2741612 h 6858000"/>
              <a:gd name="connsiteX60" fmla="*/ 188115 w 4417162"/>
              <a:gd name="connsiteY60" fmla="*/ 2809875 h 6858000"/>
              <a:gd name="connsiteX61" fmla="*/ 178038 w 4417162"/>
              <a:gd name="connsiteY61" fmla="*/ 2868612 h 6858000"/>
              <a:gd name="connsiteX62" fmla="*/ 167960 w 4417162"/>
              <a:gd name="connsiteY62" fmla="*/ 2922587 h 6858000"/>
              <a:gd name="connsiteX63" fmla="*/ 152844 w 4417162"/>
              <a:gd name="connsiteY63" fmla="*/ 2967037 h 6858000"/>
              <a:gd name="connsiteX64" fmla="*/ 134368 w 4417162"/>
              <a:gd name="connsiteY64" fmla="*/ 3009900 h 6858000"/>
              <a:gd name="connsiteX65" fmla="*/ 115893 w 4417162"/>
              <a:gd name="connsiteY65" fmla="*/ 3046412 h 6858000"/>
              <a:gd name="connsiteX66" fmla="*/ 95738 w 4417162"/>
              <a:gd name="connsiteY66" fmla="*/ 3084512 h 6858000"/>
              <a:gd name="connsiteX67" fmla="*/ 75583 w 4417162"/>
              <a:gd name="connsiteY67" fmla="*/ 3121025 h 6858000"/>
              <a:gd name="connsiteX68" fmla="*/ 55427 w 4417162"/>
              <a:gd name="connsiteY68" fmla="*/ 3160712 h 6858000"/>
              <a:gd name="connsiteX69" fmla="*/ 38632 w 4417162"/>
              <a:gd name="connsiteY69" fmla="*/ 3201987 h 6858000"/>
              <a:gd name="connsiteX70" fmla="*/ 23515 w 4417162"/>
              <a:gd name="connsiteY70" fmla="*/ 3248025 h 6858000"/>
              <a:gd name="connsiteX71" fmla="*/ 11758 w 4417162"/>
              <a:gd name="connsiteY71" fmla="*/ 3300412 h 6858000"/>
              <a:gd name="connsiteX72" fmla="*/ 3359 w 4417162"/>
              <a:gd name="connsiteY72" fmla="*/ 3360737 h 6858000"/>
              <a:gd name="connsiteX73" fmla="*/ 0 w 4417162"/>
              <a:gd name="connsiteY73" fmla="*/ 3427412 h 6858000"/>
              <a:gd name="connsiteX74" fmla="*/ 3359 w 4417162"/>
              <a:gd name="connsiteY74" fmla="*/ 3497262 h 6858000"/>
              <a:gd name="connsiteX75" fmla="*/ 11758 w 4417162"/>
              <a:gd name="connsiteY75" fmla="*/ 3557587 h 6858000"/>
              <a:gd name="connsiteX76" fmla="*/ 23515 w 4417162"/>
              <a:gd name="connsiteY76" fmla="*/ 3609975 h 6858000"/>
              <a:gd name="connsiteX77" fmla="*/ 38632 w 4417162"/>
              <a:gd name="connsiteY77" fmla="*/ 3656012 h 6858000"/>
              <a:gd name="connsiteX78" fmla="*/ 55427 w 4417162"/>
              <a:gd name="connsiteY78" fmla="*/ 3697287 h 6858000"/>
              <a:gd name="connsiteX79" fmla="*/ 75583 w 4417162"/>
              <a:gd name="connsiteY79" fmla="*/ 3736975 h 6858000"/>
              <a:gd name="connsiteX80" fmla="*/ 115893 w 4417162"/>
              <a:gd name="connsiteY80" fmla="*/ 3811587 h 6858000"/>
              <a:gd name="connsiteX81" fmla="*/ 134368 w 4417162"/>
              <a:gd name="connsiteY81" fmla="*/ 3848100 h 6858000"/>
              <a:gd name="connsiteX82" fmla="*/ 152844 w 4417162"/>
              <a:gd name="connsiteY82" fmla="*/ 3890962 h 6858000"/>
              <a:gd name="connsiteX83" fmla="*/ 167960 w 4417162"/>
              <a:gd name="connsiteY83" fmla="*/ 3935412 h 6858000"/>
              <a:gd name="connsiteX84" fmla="*/ 178038 w 4417162"/>
              <a:gd name="connsiteY84" fmla="*/ 3987800 h 6858000"/>
              <a:gd name="connsiteX85" fmla="*/ 188115 w 4417162"/>
              <a:gd name="connsiteY85" fmla="*/ 4048125 h 6858000"/>
              <a:gd name="connsiteX86" fmla="*/ 189795 w 4417162"/>
              <a:gd name="connsiteY86" fmla="*/ 4116387 h 6858000"/>
              <a:gd name="connsiteX87" fmla="*/ 188115 w 4417162"/>
              <a:gd name="connsiteY87" fmla="*/ 4186237 h 6858000"/>
              <a:gd name="connsiteX88" fmla="*/ 178038 w 4417162"/>
              <a:gd name="connsiteY88" fmla="*/ 4244975 h 6858000"/>
              <a:gd name="connsiteX89" fmla="*/ 167960 w 4417162"/>
              <a:gd name="connsiteY89" fmla="*/ 4297362 h 6858000"/>
              <a:gd name="connsiteX90" fmla="*/ 152844 w 4417162"/>
              <a:gd name="connsiteY90" fmla="*/ 4343400 h 6858000"/>
              <a:gd name="connsiteX91" fmla="*/ 134368 w 4417162"/>
              <a:gd name="connsiteY91" fmla="*/ 4386262 h 6858000"/>
              <a:gd name="connsiteX92" fmla="*/ 115893 w 4417162"/>
              <a:gd name="connsiteY92" fmla="*/ 4424362 h 6858000"/>
              <a:gd name="connsiteX93" fmla="*/ 75583 w 4417162"/>
              <a:gd name="connsiteY93" fmla="*/ 4498975 h 6858000"/>
              <a:gd name="connsiteX94" fmla="*/ 55427 w 4417162"/>
              <a:gd name="connsiteY94" fmla="*/ 4537075 h 6858000"/>
              <a:gd name="connsiteX95" fmla="*/ 38632 w 4417162"/>
              <a:gd name="connsiteY95" fmla="*/ 4579937 h 6858000"/>
              <a:gd name="connsiteX96" fmla="*/ 23515 w 4417162"/>
              <a:gd name="connsiteY96" fmla="*/ 4625975 h 6858000"/>
              <a:gd name="connsiteX97" fmla="*/ 11758 w 4417162"/>
              <a:gd name="connsiteY97" fmla="*/ 4678362 h 6858000"/>
              <a:gd name="connsiteX98" fmla="*/ 3359 w 4417162"/>
              <a:gd name="connsiteY98" fmla="*/ 4738687 h 6858000"/>
              <a:gd name="connsiteX99" fmla="*/ 0 w 4417162"/>
              <a:gd name="connsiteY99" fmla="*/ 4806950 h 6858000"/>
              <a:gd name="connsiteX100" fmla="*/ 3359 w 4417162"/>
              <a:gd name="connsiteY100" fmla="*/ 4875212 h 6858000"/>
              <a:gd name="connsiteX101" fmla="*/ 11758 w 4417162"/>
              <a:gd name="connsiteY101" fmla="*/ 4935537 h 6858000"/>
              <a:gd name="connsiteX102" fmla="*/ 23515 w 4417162"/>
              <a:gd name="connsiteY102" fmla="*/ 4987925 h 6858000"/>
              <a:gd name="connsiteX103" fmla="*/ 38632 w 4417162"/>
              <a:gd name="connsiteY103" fmla="*/ 5033962 h 6858000"/>
              <a:gd name="connsiteX104" fmla="*/ 55427 w 4417162"/>
              <a:gd name="connsiteY104" fmla="*/ 5075237 h 6858000"/>
              <a:gd name="connsiteX105" fmla="*/ 75583 w 4417162"/>
              <a:gd name="connsiteY105" fmla="*/ 5114925 h 6858000"/>
              <a:gd name="connsiteX106" fmla="*/ 95738 w 4417162"/>
              <a:gd name="connsiteY106" fmla="*/ 5149850 h 6858000"/>
              <a:gd name="connsiteX107" fmla="*/ 115893 w 4417162"/>
              <a:gd name="connsiteY107" fmla="*/ 5186362 h 6858000"/>
              <a:gd name="connsiteX108" fmla="*/ 134368 w 4417162"/>
              <a:gd name="connsiteY108" fmla="*/ 5226050 h 6858000"/>
              <a:gd name="connsiteX109" fmla="*/ 152844 w 4417162"/>
              <a:gd name="connsiteY109" fmla="*/ 5268912 h 6858000"/>
              <a:gd name="connsiteX110" fmla="*/ 167960 w 4417162"/>
              <a:gd name="connsiteY110" fmla="*/ 5313362 h 6858000"/>
              <a:gd name="connsiteX111" fmla="*/ 178038 w 4417162"/>
              <a:gd name="connsiteY111" fmla="*/ 5365750 h 6858000"/>
              <a:gd name="connsiteX112" fmla="*/ 188115 w 4417162"/>
              <a:gd name="connsiteY112" fmla="*/ 5426075 h 6858000"/>
              <a:gd name="connsiteX113" fmla="*/ 189795 w 4417162"/>
              <a:gd name="connsiteY113" fmla="*/ 5494337 h 6858000"/>
              <a:gd name="connsiteX114" fmla="*/ 188115 w 4417162"/>
              <a:gd name="connsiteY114" fmla="*/ 5562600 h 6858000"/>
              <a:gd name="connsiteX115" fmla="*/ 178038 w 4417162"/>
              <a:gd name="connsiteY115" fmla="*/ 5622925 h 6858000"/>
              <a:gd name="connsiteX116" fmla="*/ 167960 w 4417162"/>
              <a:gd name="connsiteY116" fmla="*/ 5675312 h 6858000"/>
              <a:gd name="connsiteX117" fmla="*/ 152844 w 4417162"/>
              <a:gd name="connsiteY117" fmla="*/ 5721350 h 6858000"/>
              <a:gd name="connsiteX118" fmla="*/ 134368 w 4417162"/>
              <a:gd name="connsiteY118" fmla="*/ 5762625 h 6858000"/>
              <a:gd name="connsiteX119" fmla="*/ 115893 w 4417162"/>
              <a:gd name="connsiteY119" fmla="*/ 5802312 h 6858000"/>
              <a:gd name="connsiteX120" fmla="*/ 95738 w 4417162"/>
              <a:gd name="connsiteY120" fmla="*/ 5840412 h 6858000"/>
              <a:gd name="connsiteX121" fmla="*/ 75583 w 4417162"/>
              <a:gd name="connsiteY121" fmla="*/ 5876925 h 6858000"/>
              <a:gd name="connsiteX122" fmla="*/ 55427 w 4417162"/>
              <a:gd name="connsiteY122" fmla="*/ 5915025 h 6858000"/>
              <a:gd name="connsiteX123" fmla="*/ 38632 w 4417162"/>
              <a:gd name="connsiteY123" fmla="*/ 5956300 h 6858000"/>
              <a:gd name="connsiteX124" fmla="*/ 23515 w 4417162"/>
              <a:gd name="connsiteY124" fmla="*/ 6003925 h 6858000"/>
              <a:gd name="connsiteX125" fmla="*/ 11758 w 4417162"/>
              <a:gd name="connsiteY125" fmla="*/ 6056312 h 6858000"/>
              <a:gd name="connsiteX126" fmla="*/ 3359 w 4417162"/>
              <a:gd name="connsiteY126" fmla="*/ 6113462 h 6858000"/>
              <a:gd name="connsiteX127" fmla="*/ 0 w 4417162"/>
              <a:gd name="connsiteY127" fmla="*/ 6183312 h 6858000"/>
              <a:gd name="connsiteX128" fmla="*/ 3359 w 4417162"/>
              <a:gd name="connsiteY128" fmla="*/ 6251575 h 6858000"/>
              <a:gd name="connsiteX129" fmla="*/ 11758 w 4417162"/>
              <a:gd name="connsiteY129" fmla="*/ 6311900 h 6858000"/>
              <a:gd name="connsiteX130" fmla="*/ 23515 w 4417162"/>
              <a:gd name="connsiteY130" fmla="*/ 6361112 h 6858000"/>
              <a:gd name="connsiteX131" fmla="*/ 38632 w 4417162"/>
              <a:gd name="connsiteY131" fmla="*/ 6407150 h 6858000"/>
              <a:gd name="connsiteX132" fmla="*/ 55427 w 4417162"/>
              <a:gd name="connsiteY132" fmla="*/ 6448425 h 6858000"/>
              <a:gd name="connsiteX133" fmla="*/ 73903 w 4417162"/>
              <a:gd name="connsiteY133" fmla="*/ 6488112 h 6858000"/>
              <a:gd name="connsiteX134" fmla="*/ 92379 w 4417162"/>
              <a:gd name="connsiteY134" fmla="*/ 6523037 h 6858000"/>
              <a:gd name="connsiteX135" fmla="*/ 112534 w 4417162"/>
              <a:gd name="connsiteY135" fmla="*/ 6561137 h 6858000"/>
              <a:gd name="connsiteX136" fmla="*/ 132689 w 4417162"/>
              <a:gd name="connsiteY136" fmla="*/ 6597650 h 6858000"/>
              <a:gd name="connsiteX137" fmla="*/ 149485 w 4417162"/>
              <a:gd name="connsiteY137" fmla="*/ 6640512 h 6858000"/>
              <a:gd name="connsiteX138" fmla="*/ 166281 w 4417162"/>
              <a:gd name="connsiteY138" fmla="*/ 6683375 h 6858000"/>
              <a:gd name="connsiteX139" fmla="*/ 176358 w 4417162"/>
              <a:gd name="connsiteY139" fmla="*/ 6735762 h 6858000"/>
              <a:gd name="connsiteX140" fmla="*/ 184756 w 4417162"/>
              <a:gd name="connsiteY140" fmla="*/ 6791325 h 6858000"/>
              <a:gd name="connsiteX141" fmla="*/ 189795 w 4417162"/>
              <a:gd name="connsiteY141" fmla="*/ 6858000 h 6858000"/>
              <a:gd name="connsiteX142" fmla="*/ 334173 w 4417162"/>
              <a:gd name="connsiteY142" fmla="*/ 6858000 h 6858000"/>
              <a:gd name="connsiteX143" fmla="*/ 334174 w 4417162"/>
              <a:gd name="connsiteY143" fmla="*/ 6858000 h 6858000"/>
              <a:gd name="connsiteX144" fmla="*/ 4417162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4417162" y="0"/>
                </a:move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4417162" y="685800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9F5C81-FCEE-46C4-A0A7-BE43E0D01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723406"/>
            <a:ext cx="3234018" cy="382672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Вакцинація</a:t>
            </a:r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населення</a:t>
            </a:r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(у </a:t>
            </a:r>
            <a:r>
              <a:rPr lang="en-US" sz="5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розрізі</a:t>
            </a:r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районів</a:t>
            </a:r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області)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293C1EF4-5B8C-4397-8251-6C5E7BAA31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1831106"/>
              </p:ext>
            </p:extLst>
          </p:nvPr>
        </p:nvGraphicFramePr>
        <p:xfrm>
          <a:off x="4916251" y="643469"/>
          <a:ext cx="6631341" cy="557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1961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825AC39-5F85-4CAA-8A81-A1287086B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5DA4D23-37FC-4B90-8188-F0377C5F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417162" cy="6858000"/>
          </a:xfrm>
          <a:custGeom>
            <a:avLst/>
            <a:gdLst>
              <a:gd name="connsiteX0" fmla="*/ 0 w 4417162"/>
              <a:gd name="connsiteY0" fmla="*/ 0 h 6858000"/>
              <a:gd name="connsiteX1" fmla="*/ 144378 w 4417162"/>
              <a:gd name="connsiteY1" fmla="*/ 0 h 6858000"/>
              <a:gd name="connsiteX2" fmla="*/ 2310062 w 4417162"/>
              <a:gd name="connsiteY2" fmla="*/ 0 h 6858000"/>
              <a:gd name="connsiteX3" fmla="*/ 4227367 w 4417162"/>
              <a:gd name="connsiteY3" fmla="*/ 0 h 6858000"/>
              <a:gd name="connsiteX4" fmla="*/ 4232407 w 4417162"/>
              <a:gd name="connsiteY4" fmla="*/ 66675 h 6858000"/>
              <a:gd name="connsiteX5" fmla="*/ 4240804 w 4417162"/>
              <a:gd name="connsiteY5" fmla="*/ 122237 h 6858000"/>
              <a:gd name="connsiteX6" fmla="*/ 4250882 w 4417162"/>
              <a:gd name="connsiteY6" fmla="*/ 174625 h 6858000"/>
              <a:gd name="connsiteX7" fmla="*/ 4267678 w 4417162"/>
              <a:gd name="connsiteY7" fmla="*/ 217487 h 6858000"/>
              <a:gd name="connsiteX8" fmla="*/ 4284474 w 4417162"/>
              <a:gd name="connsiteY8" fmla="*/ 260350 h 6858000"/>
              <a:gd name="connsiteX9" fmla="*/ 4304629 w 4417162"/>
              <a:gd name="connsiteY9" fmla="*/ 296862 h 6858000"/>
              <a:gd name="connsiteX10" fmla="*/ 4324784 w 4417162"/>
              <a:gd name="connsiteY10" fmla="*/ 334962 h 6858000"/>
              <a:gd name="connsiteX11" fmla="*/ 4343260 w 4417162"/>
              <a:gd name="connsiteY11" fmla="*/ 369887 h 6858000"/>
              <a:gd name="connsiteX12" fmla="*/ 4361735 w 4417162"/>
              <a:gd name="connsiteY12" fmla="*/ 409575 h 6858000"/>
              <a:gd name="connsiteX13" fmla="*/ 4378531 w 4417162"/>
              <a:gd name="connsiteY13" fmla="*/ 450850 h 6858000"/>
              <a:gd name="connsiteX14" fmla="*/ 4393648 w 4417162"/>
              <a:gd name="connsiteY14" fmla="*/ 496887 h 6858000"/>
              <a:gd name="connsiteX15" fmla="*/ 4405405 w 4417162"/>
              <a:gd name="connsiteY15" fmla="*/ 546100 h 6858000"/>
              <a:gd name="connsiteX16" fmla="*/ 4413803 w 4417162"/>
              <a:gd name="connsiteY16" fmla="*/ 606425 h 6858000"/>
              <a:gd name="connsiteX17" fmla="*/ 4417162 w 4417162"/>
              <a:gd name="connsiteY17" fmla="*/ 673100 h 6858000"/>
              <a:gd name="connsiteX18" fmla="*/ 4413803 w 4417162"/>
              <a:gd name="connsiteY18" fmla="*/ 744537 h 6858000"/>
              <a:gd name="connsiteX19" fmla="*/ 4405405 w 4417162"/>
              <a:gd name="connsiteY19" fmla="*/ 801687 h 6858000"/>
              <a:gd name="connsiteX20" fmla="*/ 4393648 w 4417162"/>
              <a:gd name="connsiteY20" fmla="*/ 854075 h 6858000"/>
              <a:gd name="connsiteX21" fmla="*/ 4378531 w 4417162"/>
              <a:gd name="connsiteY21" fmla="*/ 901700 h 6858000"/>
              <a:gd name="connsiteX22" fmla="*/ 4361735 w 4417162"/>
              <a:gd name="connsiteY22" fmla="*/ 942975 h 6858000"/>
              <a:gd name="connsiteX23" fmla="*/ 4341580 w 4417162"/>
              <a:gd name="connsiteY23" fmla="*/ 981075 h 6858000"/>
              <a:gd name="connsiteX24" fmla="*/ 4321425 w 4417162"/>
              <a:gd name="connsiteY24" fmla="*/ 1017587 h 6858000"/>
              <a:gd name="connsiteX25" fmla="*/ 4301270 w 4417162"/>
              <a:gd name="connsiteY25" fmla="*/ 1055687 h 6858000"/>
              <a:gd name="connsiteX26" fmla="*/ 4282794 w 4417162"/>
              <a:gd name="connsiteY26" fmla="*/ 1095375 h 6858000"/>
              <a:gd name="connsiteX27" fmla="*/ 4264318 w 4417162"/>
              <a:gd name="connsiteY27" fmla="*/ 1136650 h 6858000"/>
              <a:gd name="connsiteX28" fmla="*/ 4249203 w 4417162"/>
              <a:gd name="connsiteY28" fmla="*/ 1182687 h 6858000"/>
              <a:gd name="connsiteX29" fmla="*/ 4239125 w 4417162"/>
              <a:gd name="connsiteY29" fmla="*/ 1235075 h 6858000"/>
              <a:gd name="connsiteX30" fmla="*/ 4229047 w 4417162"/>
              <a:gd name="connsiteY30" fmla="*/ 1295400 h 6858000"/>
              <a:gd name="connsiteX31" fmla="*/ 4227367 w 4417162"/>
              <a:gd name="connsiteY31" fmla="*/ 1363662 h 6858000"/>
              <a:gd name="connsiteX32" fmla="*/ 4229047 w 4417162"/>
              <a:gd name="connsiteY32" fmla="*/ 1431925 h 6858000"/>
              <a:gd name="connsiteX33" fmla="*/ 4239125 w 4417162"/>
              <a:gd name="connsiteY33" fmla="*/ 1492250 h 6858000"/>
              <a:gd name="connsiteX34" fmla="*/ 4249203 w 4417162"/>
              <a:gd name="connsiteY34" fmla="*/ 1544637 h 6858000"/>
              <a:gd name="connsiteX35" fmla="*/ 4264318 w 4417162"/>
              <a:gd name="connsiteY35" fmla="*/ 1589087 h 6858000"/>
              <a:gd name="connsiteX36" fmla="*/ 4282794 w 4417162"/>
              <a:gd name="connsiteY36" fmla="*/ 1631950 h 6858000"/>
              <a:gd name="connsiteX37" fmla="*/ 4301270 w 4417162"/>
              <a:gd name="connsiteY37" fmla="*/ 1671637 h 6858000"/>
              <a:gd name="connsiteX38" fmla="*/ 4321425 w 4417162"/>
              <a:gd name="connsiteY38" fmla="*/ 1708150 h 6858000"/>
              <a:gd name="connsiteX39" fmla="*/ 4341580 w 4417162"/>
              <a:gd name="connsiteY39" fmla="*/ 1743075 h 6858000"/>
              <a:gd name="connsiteX40" fmla="*/ 4361735 w 4417162"/>
              <a:gd name="connsiteY40" fmla="*/ 1782762 h 6858000"/>
              <a:gd name="connsiteX41" fmla="*/ 4378531 w 4417162"/>
              <a:gd name="connsiteY41" fmla="*/ 1824037 h 6858000"/>
              <a:gd name="connsiteX42" fmla="*/ 4393648 w 4417162"/>
              <a:gd name="connsiteY42" fmla="*/ 1870075 h 6858000"/>
              <a:gd name="connsiteX43" fmla="*/ 4405405 w 4417162"/>
              <a:gd name="connsiteY43" fmla="*/ 1922462 h 6858000"/>
              <a:gd name="connsiteX44" fmla="*/ 4413803 w 4417162"/>
              <a:gd name="connsiteY44" fmla="*/ 1982787 h 6858000"/>
              <a:gd name="connsiteX45" fmla="*/ 4417162 w 4417162"/>
              <a:gd name="connsiteY45" fmla="*/ 2051050 h 6858000"/>
              <a:gd name="connsiteX46" fmla="*/ 4413803 w 4417162"/>
              <a:gd name="connsiteY46" fmla="*/ 2119312 h 6858000"/>
              <a:gd name="connsiteX47" fmla="*/ 4405405 w 4417162"/>
              <a:gd name="connsiteY47" fmla="*/ 2179637 h 6858000"/>
              <a:gd name="connsiteX48" fmla="*/ 4393648 w 4417162"/>
              <a:gd name="connsiteY48" fmla="*/ 2232025 h 6858000"/>
              <a:gd name="connsiteX49" fmla="*/ 4378531 w 4417162"/>
              <a:gd name="connsiteY49" fmla="*/ 2278062 h 6858000"/>
              <a:gd name="connsiteX50" fmla="*/ 4361735 w 4417162"/>
              <a:gd name="connsiteY50" fmla="*/ 2319337 h 6858000"/>
              <a:gd name="connsiteX51" fmla="*/ 4341580 w 4417162"/>
              <a:gd name="connsiteY51" fmla="*/ 2359025 h 6858000"/>
              <a:gd name="connsiteX52" fmla="*/ 4321425 w 4417162"/>
              <a:gd name="connsiteY52" fmla="*/ 2395537 h 6858000"/>
              <a:gd name="connsiteX53" fmla="*/ 4301270 w 4417162"/>
              <a:gd name="connsiteY53" fmla="*/ 2433637 h 6858000"/>
              <a:gd name="connsiteX54" fmla="*/ 4282794 w 4417162"/>
              <a:gd name="connsiteY54" fmla="*/ 2471737 h 6858000"/>
              <a:gd name="connsiteX55" fmla="*/ 4264318 w 4417162"/>
              <a:gd name="connsiteY55" fmla="*/ 2513012 h 6858000"/>
              <a:gd name="connsiteX56" fmla="*/ 4249203 w 4417162"/>
              <a:gd name="connsiteY56" fmla="*/ 2560637 h 6858000"/>
              <a:gd name="connsiteX57" fmla="*/ 4239125 w 4417162"/>
              <a:gd name="connsiteY57" fmla="*/ 2613025 h 6858000"/>
              <a:gd name="connsiteX58" fmla="*/ 4229047 w 4417162"/>
              <a:gd name="connsiteY58" fmla="*/ 2671762 h 6858000"/>
              <a:gd name="connsiteX59" fmla="*/ 4227367 w 4417162"/>
              <a:gd name="connsiteY59" fmla="*/ 2741612 h 6858000"/>
              <a:gd name="connsiteX60" fmla="*/ 4229047 w 4417162"/>
              <a:gd name="connsiteY60" fmla="*/ 2809875 h 6858000"/>
              <a:gd name="connsiteX61" fmla="*/ 4239125 w 4417162"/>
              <a:gd name="connsiteY61" fmla="*/ 2868612 h 6858000"/>
              <a:gd name="connsiteX62" fmla="*/ 4249203 w 4417162"/>
              <a:gd name="connsiteY62" fmla="*/ 2922587 h 6858000"/>
              <a:gd name="connsiteX63" fmla="*/ 4264318 w 4417162"/>
              <a:gd name="connsiteY63" fmla="*/ 2967037 h 6858000"/>
              <a:gd name="connsiteX64" fmla="*/ 4282794 w 4417162"/>
              <a:gd name="connsiteY64" fmla="*/ 3009900 h 6858000"/>
              <a:gd name="connsiteX65" fmla="*/ 4301270 w 4417162"/>
              <a:gd name="connsiteY65" fmla="*/ 3046412 h 6858000"/>
              <a:gd name="connsiteX66" fmla="*/ 4321425 w 4417162"/>
              <a:gd name="connsiteY66" fmla="*/ 3084512 h 6858000"/>
              <a:gd name="connsiteX67" fmla="*/ 4341580 w 4417162"/>
              <a:gd name="connsiteY67" fmla="*/ 3121025 h 6858000"/>
              <a:gd name="connsiteX68" fmla="*/ 4361735 w 4417162"/>
              <a:gd name="connsiteY68" fmla="*/ 3160712 h 6858000"/>
              <a:gd name="connsiteX69" fmla="*/ 4378531 w 4417162"/>
              <a:gd name="connsiteY69" fmla="*/ 3201987 h 6858000"/>
              <a:gd name="connsiteX70" fmla="*/ 4393648 w 4417162"/>
              <a:gd name="connsiteY70" fmla="*/ 3248025 h 6858000"/>
              <a:gd name="connsiteX71" fmla="*/ 4405405 w 4417162"/>
              <a:gd name="connsiteY71" fmla="*/ 3300412 h 6858000"/>
              <a:gd name="connsiteX72" fmla="*/ 4413803 w 4417162"/>
              <a:gd name="connsiteY72" fmla="*/ 3360737 h 6858000"/>
              <a:gd name="connsiteX73" fmla="*/ 4417162 w 4417162"/>
              <a:gd name="connsiteY73" fmla="*/ 3427412 h 6858000"/>
              <a:gd name="connsiteX74" fmla="*/ 4413803 w 4417162"/>
              <a:gd name="connsiteY74" fmla="*/ 3497262 h 6858000"/>
              <a:gd name="connsiteX75" fmla="*/ 4405405 w 4417162"/>
              <a:gd name="connsiteY75" fmla="*/ 3557587 h 6858000"/>
              <a:gd name="connsiteX76" fmla="*/ 4393648 w 4417162"/>
              <a:gd name="connsiteY76" fmla="*/ 3609975 h 6858000"/>
              <a:gd name="connsiteX77" fmla="*/ 4378531 w 4417162"/>
              <a:gd name="connsiteY77" fmla="*/ 3656012 h 6858000"/>
              <a:gd name="connsiteX78" fmla="*/ 4361735 w 4417162"/>
              <a:gd name="connsiteY78" fmla="*/ 3697287 h 6858000"/>
              <a:gd name="connsiteX79" fmla="*/ 4341580 w 4417162"/>
              <a:gd name="connsiteY79" fmla="*/ 3736975 h 6858000"/>
              <a:gd name="connsiteX80" fmla="*/ 4301270 w 4417162"/>
              <a:gd name="connsiteY80" fmla="*/ 3811587 h 6858000"/>
              <a:gd name="connsiteX81" fmla="*/ 4282794 w 4417162"/>
              <a:gd name="connsiteY81" fmla="*/ 3848100 h 6858000"/>
              <a:gd name="connsiteX82" fmla="*/ 4264318 w 4417162"/>
              <a:gd name="connsiteY82" fmla="*/ 3890962 h 6858000"/>
              <a:gd name="connsiteX83" fmla="*/ 4249203 w 4417162"/>
              <a:gd name="connsiteY83" fmla="*/ 3935412 h 6858000"/>
              <a:gd name="connsiteX84" fmla="*/ 4239125 w 4417162"/>
              <a:gd name="connsiteY84" fmla="*/ 3987800 h 6858000"/>
              <a:gd name="connsiteX85" fmla="*/ 4229047 w 4417162"/>
              <a:gd name="connsiteY85" fmla="*/ 4048125 h 6858000"/>
              <a:gd name="connsiteX86" fmla="*/ 4227367 w 4417162"/>
              <a:gd name="connsiteY86" fmla="*/ 4116387 h 6858000"/>
              <a:gd name="connsiteX87" fmla="*/ 4229047 w 4417162"/>
              <a:gd name="connsiteY87" fmla="*/ 4186237 h 6858000"/>
              <a:gd name="connsiteX88" fmla="*/ 4239125 w 4417162"/>
              <a:gd name="connsiteY88" fmla="*/ 4244975 h 6858000"/>
              <a:gd name="connsiteX89" fmla="*/ 4249203 w 4417162"/>
              <a:gd name="connsiteY89" fmla="*/ 4297362 h 6858000"/>
              <a:gd name="connsiteX90" fmla="*/ 4264318 w 4417162"/>
              <a:gd name="connsiteY90" fmla="*/ 4343400 h 6858000"/>
              <a:gd name="connsiteX91" fmla="*/ 4282794 w 4417162"/>
              <a:gd name="connsiteY91" fmla="*/ 4386262 h 6858000"/>
              <a:gd name="connsiteX92" fmla="*/ 4301270 w 4417162"/>
              <a:gd name="connsiteY92" fmla="*/ 4424362 h 6858000"/>
              <a:gd name="connsiteX93" fmla="*/ 4341580 w 4417162"/>
              <a:gd name="connsiteY93" fmla="*/ 4498975 h 6858000"/>
              <a:gd name="connsiteX94" fmla="*/ 4361735 w 4417162"/>
              <a:gd name="connsiteY94" fmla="*/ 4537075 h 6858000"/>
              <a:gd name="connsiteX95" fmla="*/ 4378531 w 4417162"/>
              <a:gd name="connsiteY95" fmla="*/ 4579937 h 6858000"/>
              <a:gd name="connsiteX96" fmla="*/ 4393648 w 4417162"/>
              <a:gd name="connsiteY96" fmla="*/ 4625975 h 6858000"/>
              <a:gd name="connsiteX97" fmla="*/ 4405405 w 4417162"/>
              <a:gd name="connsiteY97" fmla="*/ 4678362 h 6858000"/>
              <a:gd name="connsiteX98" fmla="*/ 4413803 w 4417162"/>
              <a:gd name="connsiteY98" fmla="*/ 4738687 h 6858000"/>
              <a:gd name="connsiteX99" fmla="*/ 4417162 w 4417162"/>
              <a:gd name="connsiteY99" fmla="*/ 4806950 h 6858000"/>
              <a:gd name="connsiteX100" fmla="*/ 4413803 w 4417162"/>
              <a:gd name="connsiteY100" fmla="*/ 4875212 h 6858000"/>
              <a:gd name="connsiteX101" fmla="*/ 4405405 w 4417162"/>
              <a:gd name="connsiteY101" fmla="*/ 4935537 h 6858000"/>
              <a:gd name="connsiteX102" fmla="*/ 4393648 w 4417162"/>
              <a:gd name="connsiteY102" fmla="*/ 4987925 h 6858000"/>
              <a:gd name="connsiteX103" fmla="*/ 4378531 w 4417162"/>
              <a:gd name="connsiteY103" fmla="*/ 5033962 h 6858000"/>
              <a:gd name="connsiteX104" fmla="*/ 4361735 w 4417162"/>
              <a:gd name="connsiteY104" fmla="*/ 5075237 h 6858000"/>
              <a:gd name="connsiteX105" fmla="*/ 4341580 w 4417162"/>
              <a:gd name="connsiteY105" fmla="*/ 5114925 h 6858000"/>
              <a:gd name="connsiteX106" fmla="*/ 4321425 w 4417162"/>
              <a:gd name="connsiteY106" fmla="*/ 5149850 h 6858000"/>
              <a:gd name="connsiteX107" fmla="*/ 4301270 w 4417162"/>
              <a:gd name="connsiteY107" fmla="*/ 5186362 h 6858000"/>
              <a:gd name="connsiteX108" fmla="*/ 4282794 w 4417162"/>
              <a:gd name="connsiteY108" fmla="*/ 5226050 h 6858000"/>
              <a:gd name="connsiteX109" fmla="*/ 4264318 w 4417162"/>
              <a:gd name="connsiteY109" fmla="*/ 5268912 h 6858000"/>
              <a:gd name="connsiteX110" fmla="*/ 4249203 w 4417162"/>
              <a:gd name="connsiteY110" fmla="*/ 5313362 h 6858000"/>
              <a:gd name="connsiteX111" fmla="*/ 4239125 w 4417162"/>
              <a:gd name="connsiteY111" fmla="*/ 5365750 h 6858000"/>
              <a:gd name="connsiteX112" fmla="*/ 4229047 w 4417162"/>
              <a:gd name="connsiteY112" fmla="*/ 5426075 h 6858000"/>
              <a:gd name="connsiteX113" fmla="*/ 4227367 w 4417162"/>
              <a:gd name="connsiteY113" fmla="*/ 5494337 h 6858000"/>
              <a:gd name="connsiteX114" fmla="*/ 4229047 w 4417162"/>
              <a:gd name="connsiteY114" fmla="*/ 5562600 h 6858000"/>
              <a:gd name="connsiteX115" fmla="*/ 4239125 w 4417162"/>
              <a:gd name="connsiteY115" fmla="*/ 5622925 h 6858000"/>
              <a:gd name="connsiteX116" fmla="*/ 4249203 w 4417162"/>
              <a:gd name="connsiteY116" fmla="*/ 5675312 h 6858000"/>
              <a:gd name="connsiteX117" fmla="*/ 4264318 w 4417162"/>
              <a:gd name="connsiteY117" fmla="*/ 5721350 h 6858000"/>
              <a:gd name="connsiteX118" fmla="*/ 4282794 w 4417162"/>
              <a:gd name="connsiteY118" fmla="*/ 5762625 h 6858000"/>
              <a:gd name="connsiteX119" fmla="*/ 4301270 w 4417162"/>
              <a:gd name="connsiteY119" fmla="*/ 5802312 h 6858000"/>
              <a:gd name="connsiteX120" fmla="*/ 4321425 w 4417162"/>
              <a:gd name="connsiteY120" fmla="*/ 5840412 h 6858000"/>
              <a:gd name="connsiteX121" fmla="*/ 4341580 w 4417162"/>
              <a:gd name="connsiteY121" fmla="*/ 5876925 h 6858000"/>
              <a:gd name="connsiteX122" fmla="*/ 4361735 w 4417162"/>
              <a:gd name="connsiteY122" fmla="*/ 5915025 h 6858000"/>
              <a:gd name="connsiteX123" fmla="*/ 4378531 w 4417162"/>
              <a:gd name="connsiteY123" fmla="*/ 5956300 h 6858000"/>
              <a:gd name="connsiteX124" fmla="*/ 4393648 w 4417162"/>
              <a:gd name="connsiteY124" fmla="*/ 6003925 h 6858000"/>
              <a:gd name="connsiteX125" fmla="*/ 4405405 w 4417162"/>
              <a:gd name="connsiteY125" fmla="*/ 6056312 h 6858000"/>
              <a:gd name="connsiteX126" fmla="*/ 4413803 w 4417162"/>
              <a:gd name="connsiteY126" fmla="*/ 6113462 h 6858000"/>
              <a:gd name="connsiteX127" fmla="*/ 4417162 w 4417162"/>
              <a:gd name="connsiteY127" fmla="*/ 6183312 h 6858000"/>
              <a:gd name="connsiteX128" fmla="*/ 4413803 w 4417162"/>
              <a:gd name="connsiteY128" fmla="*/ 6251575 h 6858000"/>
              <a:gd name="connsiteX129" fmla="*/ 4405405 w 4417162"/>
              <a:gd name="connsiteY129" fmla="*/ 6311900 h 6858000"/>
              <a:gd name="connsiteX130" fmla="*/ 4393648 w 4417162"/>
              <a:gd name="connsiteY130" fmla="*/ 6361112 h 6858000"/>
              <a:gd name="connsiteX131" fmla="*/ 4378531 w 4417162"/>
              <a:gd name="connsiteY131" fmla="*/ 6407150 h 6858000"/>
              <a:gd name="connsiteX132" fmla="*/ 4361735 w 4417162"/>
              <a:gd name="connsiteY132" fmla="*/ 6448425 h 6858000"/>
              <a:gd name="connsiteX133" fmla="*/ 4343260 w 4417162"/>
              <a:gd name="connsiteY133" fmla="*/ 6488112 h 6858000"/>
              <a:gd name="connsiteX134" fmla="*/ 4324784 w 4417162"/>
              <a:gd name="connsiteY134" fmla="*/ 6523037 h 6858000"/>
              <a:gd name="connsiteX135" fmla="*/ 4304629 w 4417162"/>
              <a:gd name="connsiteY135" fmla="*/ 6561137 h 6858000"/>
              <a:gd name="connsiteX136" fmla="*/ 4284474 w 4417162"/>
              <a:gd name="connsiteY136" fmla="*/ 6597650 h 6858000"/>
              <a:gd name="connsiteX137" fmla="*/ 4267678 w 4417162"/>
              <a:gd name="connsiteY137" fmla="*/ 6640512 h 6858000"/>
              <a:gd name="connsiteX138" fmla="*/ 4250882 w 4417162"/>
              <a:gd name="connsiteY138" fmla="*/ 6683375 h 6858000"/>
              <a:gd name="connsiteX139" fmla="*/ 4240804 w 4417162"/>
              <a:gd name="connsiteY139" fmla="*/ 6735762 h 6858000"/>
              <a:gd name="connsiteX140" fmla="*/ 4232407 w 4417162"/>
              <a:gd name="connsiteY140" fmla="*/ 6791325 h 6858000"/>
              <a:gd name="connsiteX141" fmla="*/ 4227367 w 4417162"/>
              <a:gd name="connsiteY141" fmla="*/ 6858000 h 6858000"/>
              <a:gd name="connsiteX142" fmla="*/ 2310062 w 4417162"/>
              <a:gd name="connsiteY142" fmla="*/ 6858000 h 6858000"/>
              <a:gd name="connsiteX143" fmla="*/ 144378 w 4417162"/>
              <a:gd name="connsiteY143" fmla="*/ 6858000 h 6858000"/>
              <a:gd name="connsiteX144" fmla="*/ 0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0" y="0"/>
                </a:moveTo>
                <a:lnTo>
                  <a:pt x="144378" y="0"/>
                </a:lnTo>
                <a:lnTo>
                  <a:pt x="2310062" y="0"/>
                </a:lnTo>
                <a:lnTo>
                  <a:pt x="4227367" y="0"/>
                </a:lnTo>
                <a:lnTo>
                  <a:pt x="4232407" y="66675"/>
                </a:lnTo>
                <a:lnTo>
                  <a:pt x="4240804" y="122237"/>
                </a:lnTo>
                <a:lnTo>
                  <a:pt x="4250882" y="174625"/>
                </a:lnTo>
                <a:lnTo>
                  <a:pt x="4267678" y="217487"/>
                </a:lnTo>
                <a:lnTo>
                  <a:pt x="4284474" y="260350"/>
                </a:lnTo>
                <a:lnTo>
                  <a:pt x="4304629" y="296862"/>
                </a:lnTo>
                <a:lnTo>
                  <a:pt x="4324784" y="334962"/>
                </a:lnTo>
                <a:lnTo>
                  <a:pt x="4343260" y="369887"/>
                </a:lnTo>
                <a:lnTo>
                  <a:pt x="4361735" y="409575"/>
                </a:lnTo>
                <a:lnTo>
                  <a:pt x="4378531" y="450850"/>
                </a:lnTo>
                <a:lnTo>
                  <a:pt x="4393648" y="496887"/>
                </a:lnTo>
                <a:lnTo>
                  <a:pt x="4405405" y="546100"/>
                </a:lnTo>
                <a:lnTo>
                  <a:pt x="4413803" y="606425"/>
                </a:lnTo>
                <a:lnTo>
                  <a:pt x="4417162" y="673100"/>
                </a:lnTo>
                <a:lnTo>
                  <a:pt x="4413803" y="744537"/>
                </a:lnTo>
                <a:lnTo>
                  <a:pt x="4405405" y="801687"/>
                </a:lnTo>
                <a:lnTo>
                  <a:pt x="4393648" y="854075"/>
                </a:lnTo>
                <a:lnTo>
                  <a:pt x="4378531" y="901700"/>
                </a:lnTo>
                <a:lnTo>
                  <a:pt x="4361735" y="942975"/>
                </a:lnTo>
                <a:lnTo>
                  <a:pt x="4341580" y="981075"/>
                </a:lnTo>
                <a:lnTo>
                  <a:pt x="4321425" y="1017587"/>
                </a:lnTo>
                <a:lnTo>
                  <a:pt x="4301270" y="1055687"/>
                </a:lnTo>
                <a:lnTo>
                  <a:pt x="4282794" y="1095375"/>
                </a:lnTo>
                <a:lnTo>
                  <a:pt x="4264318" y="1136650"/>
                </a:lnTo>
                <a:lnTo>
                  <a:pt x="4249203" y="1182687"/>
                </a:lnTo>
                <a:lnTo>
                  <a:pt x="4239125" y="1235075"/>
                </a:lnTo>
                <a:lnTo>
                  <a:pt x="4229047" y="1295400"/>
                </a:lnTo>
                <a:lnTo>
                  <a:pt x="4227367" y="1363662"/>
                </a:lnTo>
                <a:lnTo>
                  <a:pt x="4229047" y="1431925"/>
                </a:lnTo>
                <a:lnTo>
                  <a:pt x="4239125" y="1492250"/>
                </a:lnTo>
                <a:lnTo>
                  <a:pt x="4249203" y="1544637"/>
                </a:lnTo>
                <a:lnTo>
                  <a:pt x="4264318" y="1589087"/>
                </a:lnTo>
                <a:lnTo>
                  <a:pt x="4282794" y="1631950"/>
                </a:lnTo>
                <a:lnTo>
                  <a:pt x="4301270" y="1671637"/>
                </a:lnTo>
                <a:lnTo>
                  <a:pt x="4321425" y="1708150"/>
                </a:lnTo>
                <a:lnTo>
                  <a:pt x="4341580" y="1743075"/>
                </a:lnTo>
                <a:lnTo>
                  <a:pt x="4361735" y="1782762"/>
                </a:lnTo>
                <a:lnTo>
                  <a:pt x="4378531" y="1824037"/>
                </a:lnTo>
                <a:lnTo>
                  <a:pt x="4393648" y="1870075"/>
                </a:lnTo>
                <a:lnTo>
                  <a:pt x="4405405" y="1922462"/>
                </a:lnTo>
                <a:lnTo>
                  <a:pt x="4413803" y="1982787"/>
                </a:lnTo>
                <a:lnTo>
                  <a:pt x="4417162" y="2051050"/>
                </a:lnTo>
                <a:lnTo>
                  <a:pt x="4413803" y="2119312"/>
                </a:lnTo>
                <a:lnTo>
                  <a:pt x="4405405" y="2179637"/>
                </a:lnTo>
                <a:lnTo>
                  <a:pt x="4393648" y="2232025"/>
                </a:lnTo>
                <a:lnTo>
                  <a:pt x="4378531" y="2278062"/>
                </a:lnTo>
                <a:lnTo>
                  <a:pt x="4361735" y="2319337"/>
                </a:lnTo>
                <a:lnTo>
                  <a:pt x="4341580" y="2359025"/>
                </a:lnTo>
                <a:lnTo>
                  <a:pt x="4321425" y="2395537"/>
                </a:lnTo>
                <a:lnTo>
                  <a:pt x="4301270" y="2433637"/>
                </a:lnTo>
                <a:lnTo>
                  <a:pt x="4282794" y="2471737"/>
                </a:lnTo>
                <a:lnTo>
                  <a:pt x="4264318" y="2513012"/>
                </a:lnTo>
                <a:lnTo>
                  <a:pt x="4249203" y="2560637"/>
                </a:lnTo>
                <a:lnTo>
                  <a:pt x="4239125" y="2613025"/>
                </a:lnTo>
                <a:lnTo>
                  <a:pt x="4229047" y="2671762"/>
                </a:lnTo>
                <a:lnTo>
                  <a:pt x="4227367" y="2741612"/>
                </a:lnTo>
                <a:lnTo>
                  <a:pt x="4229047" y="2809875"/>
                </a:lnTo>
                <a:lnTo>
                  <a:pt x="4239125" y="2868612"/>
                </a:lnTo>
                <a:lnTo>
                  <a:pt x="4249203" y="2922587"/>
                </a:lnTo>
                <a:lnTo>
                  <a:pt x="4264318" y="2967037"/>
                </a:lnTo>
                <a:lnTo>
                  <a:pt x="4282794" y="3009900"/>
                </a:lnTo>
                <a:lnTo>
                  <a:pt x="4301270" y="3046412"/>
                </a:lnTo>
                <a:lnTo>
                  <a:pt x="4321425" y="3084512"/>
                </a:lnTo>
                <a:lnTo>
                  <a:pt x="4341580" y="3121025"/>
                </a:lnTo>
                <a:lnTo>
                  <a:pt x="4361735" y="3160712"/>
                </a:lnTo>
                <a:lnTo>
                  <a:pt x="4378531" y="3201987"/>
                </a:lnTo>
                <a:lnTo>
                  <a:pt x="4393648" y="3248025"/>
                </a:lnTo>
                <a:lnTo>
                  <a:pt x="4405405" y="3300412"/>
                </a:lnTo>
                <a:lnTo>
                  <a:pt x="4413803" y="3360737"/>
                </a:lnTo>
                <a:lnTo>
                  <a:pt x="4417162" y="3427412"/>
                </a:lnTo>
                <a:lnTo>
                  <a:pt x="4413803" y="3497262"/>
                </a:lnTo>
                <a:lnTo>
                  <a:pt x="4405405" y="3557587"/>
                </a:lnTo>
                <a:lnTo>
                  <a:pt x="4393648" y="3609975"/>
                </a:lnTo>
                <a:lnTo>
                  <a:pt x="4378531" y="3656012"/>
                </a:lnTo>
                <a:lnTo>
                  <a:pt x="4361735" y="3697287"/>
                </a:lnTo>
                <a:lnTo>
                  <a:pt x="4341580" y="3736975"/>
                </a:lnTo>
                <a:lnTo>
                  <a:pt x="4301270" y="3811587"/>
                </a:lnTo>
                <a:lnTo>
                  <a:pt x="4282794" y="3848100"/>
                </a:lnTo>
                <a:lnTo>
                  <a:pt x="4264318" y="3890962"/>
                </a:lnTo>
                <a:lnTo>
                  <a:pt x="4249203" y="3935412"/>
                </a:lnTo>
                <a:lnTo>
                  <a:pt x="4239125" y="3987800"/>
                </a:lnTo>
                <a:lnTo>
                  <a:pt x="4229047" y="4048125"/>
                </a:lnTo>
                <a:lnTo>
                  <a:pt x="4227367" y="4116387"/>
                </a:lnTo>
                <a:lnTo>
                  <a:pt x="4229047" y="4186237"/>
                </a:lnTo>
                <a:lnTo>
                  <a:pt x="4239125" y="4244975"/>
                </a:lnTo>
                <a:lnTo>
                  <a:pt x="4249203" y="4297362"/>
                </a:lnTo>
                <a:lnTo>
                  <a:pt x="4264318" y="4343400"/>
                </a:lnTo>
                <a:lnTo>
                  <a:pt x="4282794" y="4386262"/>
                </a:lnTo>
                <a:lnTo>
                  <a:pt x="4301270" y="4424362"/>
                </a:lnTo>
                <a:lnTo>
                  <a:pt x="4341580" y="4498975"/>
                </a:lnTo>
                <a:lnTo>
                  <a:pt x="4361735" y="4537075"/>
                </a:lnTo>
                <a:lnTo>
                  <a:pt x="4378531" y="4579937"/>
                </a:lnTo>
                <a:lnTo>
                  <a:pt x="4393648" y="4625975"/>
                </a:lnTo>
                <a:lnTo>
                  <a:pt x="4405405" y="4678362"/>
                </a:lnTo>
                <a:lnTo>
                  <a:pt x="4413803" y="4738687"/>
                </a:lnTo>
                <a:lnTo>
                  <a:pt x="4417162" y="4806950"/>
                </a:lnTo>
                <a:lnTo>
                  <a:pt x="4413803" y="4875212"/>
                </a:lnTo>
                <a:lnTo>
                  <a:pt x="4405405" y="4935537"/>
                </a:lnTo>
                <a:lnTo>
                  <a:pt x="4393648" y="4987925"/>
                </a:lnTo>
                <a:lnTo>
                  <a:pt x="4378531" y="5033962"/>
                </a:lnTo>
                <a:lnTo>
                  <a:pt x="4361735" y="5075237"/>
                </a:lnTo>
                <a:lnTo>
                  <a:pt x="4341580" y="5114925"/>
                </a:lnTo>
                <a:lnTo>
                  <a:pt x="4321425" y="5149850"/>
                </a:lnTo>
                <a:lnTo>
                  <a:pt x="4301270" y="5186362"/>
                </a:lnTo>
                <a:lnTo>
                  <a:pt x="4282794" y="5226050"/>
                </a:lnTo>
                <a:lnTo>
                  <a:pt x="4264318" y="5268912"/>
                </a:lnTo>
                <a:lnTo>
                  <a:pt x="4249203" y="5313362"/>
                </a:lnTo>
                <a:lnTo>
                  <a:pt x="4239125" y="5365750"/>
                </a:lnTo>
                <a:lnTo>
                  <a:pt x="4229047" y="5426075"/>
                </a:lnTo>
                <a:lnTo>
                  <a:pt x="4227367" y="5494337"/>
                </a:lnTo>
                <a:lnTo>
                  <a:pt x="4229047" y="5562600"/>
                </a:lnTo>
                <a:lnTo>
                  <a:pt x="4239125" y="5622925"/>
                </a:lnTo>
                <a:lnTo>
                  <a:pt x="4249203" y="5675312"/>
                </a:lnTo>
                <a:lnTo>
                  <a:pt x="4264318" y="5721350"/>
                </a:lnTo>
                <a:lnTo>
                  <a:pt x="4282794" y="5762625"/>
                </a:lnTo>
                <a:lnTo>
                  <a:pt x="4301270" y="5802312"/>
                </a:lnTo>
                <a:lnTo>
                  <a:pt x="4321425" y="5840412"/>
                </a:lnTo>
                <a:lnTo>
                  <a:pt x="4341580" y="5876925"/>
                </a:lnTo>
                <a:lnTo>
                  <a:pt x="4361735" y="5915025"/>
                </a:lnTo>
                <a:lnTo>
                  <a:pt x="4378531" y="5956300"/>
                </a:lnTo>
                <a:lnTo>
                  <a:pt x="4393648" y="6003925"/>
                </a:lnTo>
                <a:lnTo>
                  <a:pt x="4405405" y="6056312"/>
                </a:lnTo>
                <a:lnTo>
                  <a:pt x="4413803" y="6113462"/>
                </a:lnTo>
                <a:lnTo>
                  <a:pt x="4417162" y="6183312"/>
                </a:lnTo>
                <a:lnTo>
                  <a:pt x="4413803" y="6251575"/>
                </a:lnTo>
                <a:lnTo>
                  <a:pt x="4405405" y="6311900"/>
                </a:lnTo>
                <a:lnTo>
                  <a:pt x="4393648" y="6361112"/>
                </a:lnTo>
                <a:lnTo>
                  <a:pt x="4378531" y="6407150"/>
                </a:lnTo>
                <a:lnTo>
                  <a:pt x="4361735" y="6448425"/>
                </a:lnTo>
                <a:lnTo>
                  <a:pt x="4343260" y="6488112"/>
                </a:lnTo>
                <a:lnTo>
                  <a:pt x="4324784" y="6523037"/>
                </a:lnTo>
                <a:lnTo>
                  <a:pt x="4304629" y="6561137"/>
                </a:lnTo>
                <a:lnTo>
                  <a:pt x="4284474" y="6597650"/>
                </a:lnTo>
                <a:lnTo>
                  <a:pt x="4267678" y="6640512"/>
                </a:lnTo>
                <a:lnTo>
                  <a:pt x="4250882" y="6683375"/>
                </a:lnTo>
                <a:lnTo>
                  <a:pt x="4240804" y="6735762"/>
                </a:lnTo>
                <a:lnTo>
                  <a:pt x="4232407" y="6791325"/>
                </a:lnTo>
                <a:lnTo>
                  <a:pt x="4227367" y="6858000"/>
                </a:lnTo>
                <a:lnTo>
                  <a:pt x="2310062" y="6858000"/>
                </a:lnTo>
                <a:lnTo>
                  <a:pt x="14437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A7A4B465-FBCC-4CD4-89A1-82992A7B4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272784" cy="6858000"/>
          </a:xfrm>
          <a:custGeom>
            <a:avLst/>
            <a:gdLst>
              <a:gd name="connsiteX0" fmla="*/ 0 w 4272784"/>
              <a:gd name="connsiteY0" fmla="*/ 0 h 6858000"/>
              <a:gd name="connsiteX1" fmla="*/ 4082989 w 4272784"/>
              <a:gd name="connsiteY1" fmla="*/ 0 h 6858000"/>
              <a:gd name="connsiteX2" fmla="*/ 4088029 w 4272784"/>
              <a:gd name="connsiteY2" fmla="*/ 66675 h 6858000"/>
              <a:gd name="connsiteX3" fmla="*/ 4096426 w 4272784"/>
              <a:gd name="connsiteY3" fmla="*/ 122237 h 6858000"/>
              <a:gd name="connsiteX4" fmla="*/ 4106504 w 4272784"/>
              <a:gd name="connsiteY4" fmla="*/ 174625 h 6858000"/>
              <a:gd name="connsiteX5" fmla="*/ 4123300 w 4272784"/>
              <a:gd name="connsiteY5" fmla="*/ 217487 h 6858000"/>
              <a:gd name="connsiteX6" fmla="*/ 4140096 w 4272784"/>
              <a:gd name="connsiteY6" fmla="*/ 260350 h 6858000"/>
              <a:gd name="connsiteX7" fmla="*/ 4160251 w 4272784"/>
              <a:gd name="connsiteY7" fmla="*/ 296862 h 6858000"/>
              <a:gd name="connsiteX8" fmla="*/ 4180406 w 4272784"/>
              <a:gd name="connsiteY8" fmla="*/ 334962 h 6858000"/>
              <a:gd name="connsiteX9" fmla="*/ 4198882 w 4272784"/>
              <a:gd name="connsiteY9" fmla="*/ 369887 h 6858000"/>
              <a:gd name="connsiteX10" fmla="*/ 4217357 w 4272784"/>
              <a:gd name="connsiteY10" fmla="*/ 409575 h 6858000"/>
              <a:gd name="connsiteX11" fmla="*/ 4234153 w 4272784"/>
              <a:gd name="connsiteY11" fmla="*/ 450850 h 6858000"/>
              <a:gd name="connsiteX12" fmla="*/ 4249270 w 4272784"/>
              <a:gd name="connsiteY12" fmla="*/ 496887 h 6858000"/>
              <a:gd name="connsiteX13" fmla="*/ 4261027 w 4272784"/>
              <a:gd name="connsiteY13" fmla="*/ 546100 h 6858000"/>
              <a:gd name="connsiteX14" fmla="*/ 4269425 w 4272784"/>
              <a:gd name="connsiteY14" fmla="*/ 606425 h 6858000"/>
              <a:gd name="connsiteX15" fmla="*/ 4272784 w 4272784"/>
              <a:gd name="connsiteY15" fmla="*/ 673100 h 6858000"/>
              <a:gd name="connsiteX16" fmla="*/ 4269425 w 4272784"/>
              <a:gd name="connsiteY16" fmla="*/ 744537 h 6858000"/>
              <a:gd name="connsiteX17" fmla="*/ 4261027 w 4272784"/>
              <a:gd name="connsiteY17" fmla="*/ 801687 h 6858000"/>
              <a:gd name="connsiteX18" fmla="*/ 4249270 w 4272784"/>
              <a:gd name="connsiteY18" fmla="*/ 854075 h 6858000"/>
              <a:gd name="connsiteX19" fmla="*/ 4234153 w 4272784"/>
              <a:gd name="connsiteY19" fmla="*/ 901700 h 6858000"/>
              <a:gd name="connsiteX20" fmla="*/ 4217357 w 4272784"/>
              <a:gd name="connsiteY20" fmla="*/ 942975 h 6858000"/>
              <a:gd name="connsiteX21" fmla="*/ 4197202 w 4272784"/>
              <a:gd name="connsiteY21" fmla="*/ 981075 h 6858000"/>
              <a:gd name="connsiteX22" fmla="*/ 4177047 w 4272784"/>
              <a:gd name="connsiteY22" fmla="*/ 1017587 h 6858000"/>
              <a:gd name="connsiteX23" fmla="*/ 4156892 w 4272784"/>
              <a:gd name="connsiteY23" fmla="*/ 1055687 h 6858000"/>
              <a:gd name="connsiteX24" fmla="*/ 4138416 w 4272784"/>
              <a:gd name="connsiteY24" fmla="*/ 1095375 h 6858000"/>
              <a:gd name="connsiteX25" fmla="*/ 4119940 w 4272784"/>
              <a:gd name="connsiteY25" fmla="*/ 1136650 h 6858000"/>
              <a:gd name="connsiteX26" fmla="*/ 4104825 w 4272784"/>
              <a:gd name="connsiteY26" fmla="*/ 1182687 h 6858000"/>
              <a:gd name="connsiteX27" fmla="*/ 4094747 w 4272784"/>
              <a:gd name="connsiteY27" fmla="*/ 1235075 h 6858000"/>
              <a:gd name="connsiteX28" fmla="*/ 4084669 w 4272784"/>
              <a:gd name="connsiteY28" fmla="*/ 1295400 h 6858000"/>
              <a:gd name="connsiteX29" fmla="*/ 4082989 w 4272784"/>
              <a:gd name="connsiteY29" fmla="*/ 1363662 h 6858000"/>
              <a:gd name="connsiteX30" fmla="*/ 4084669 w 4272784"/>
              <a:gd name="connsiteY30" fmla="*/ 1431925 h 6858000"/>
              <a:gd name="connsiteX31" fmla="*/ 4094747 w 4272784"/>
              <a:gd name="connsiteY31" fmla="*/ 1492250 h 6858000"/>
              <a:gd name="connsiteX32" fmla="*/ 4104825 w 4272784"/>
              <a:gd name="connsiteY32" fmla="*/ 1544637 h 6858000"/>
              <a:gd name="connsiteX33" fmla="*/ 4119940 w 4272784"/>
              <a:gd name="connsiteY33" fmla="*/ 1589087 h 6858000"/>
              <a:gd name="connsiteX34" fmla="*/ 4138416 w 4272784"/>
              <a:gd name="connsiteY34" fmla="*/ 1631950 h 6858000"/>
              <a:gd name="connsiteX35" fmla="*/ 4156892 w 4272784"/>
              <a:gd name="connsiteY35" fmla="*/ 1671637 h 6858000"/>
              <a:gd name="connsiteX36" fmla="*/ 4177047 w 4272784"/>
              <a:gd name="connsiteY36" fmla="*/ 1708150 h 6858000"/>
              <a:gd name="connsiteX37" fmla="*/ 4197202 w 4272784"/>
              <a:gd name="connsiteY37" fmla="*/ 1743075 h 6858000"/>
              <a:gd name="connsiteX38" fmla="*/ 4217357 w 4272784"/>
              <a:gd name="connsiteY38" fmla="*/ 1782762 h 6858000"/>
              <a:gd name="connsiteX39" fmla="*/ 4234153 w 4272784"/>
              <a:gd name="connsiteY39" fmla="*/ 1824037 h 6858000"/>
              <a:gd name="connsiteX40" fmla="*/ 4249270 w 4272784"/>
              <a:gd name="connsiteY40" fmla="*/ 1870075 h 6858000"/>
              <a:gd name="connsiteX41" fmla="*/ 4261027 w 4272784"/>
              <a:gd name="connsiteY41" fmla="*/ 1922462 h 6858000"/>
              <a:gd name="connsiteX42" fmla="*/ 4269425 w 4272784"/>
              <a:gd name="connsiteY42" fmla="*/ 1982787 h 6858000"/>
              <a:gd name="connsiteX43" fmla="*/ 4272784 w 4272784"/>
              <a:gd name="connsiteY43" fmla="*/ 2051050 h 6858000"/>
              <a:gd name="connsiteX44" fmla="*/ 4269425 w 4272784"/>
              <a:gd name="connsiteY44" fmla="*/ 2119312 h 6858000"/>
              <a:gd name="connsiteX45" fmla="*/ 4261027 w 4272784"/>
              <a:gd name="connsiteY45" fmla="*/ 2179637 h 6858000"/>
              <a:gd name="connsiteX46" fmla="*/ 4249270 w 4272784"/>
              <a:gd name="connsiteY46" fmla="*/ 2232025 h 6858000"/>
              <a:gd name="connsiteX47" fmla="*/ 4234153 w 4272784"/>
              <a:gd name="connsiteY47" fmla="*/ 2278062 h 6858000"/>
              <a:gd name="connsiteX48" fmla="*/ 4217357 w 4272784"/>
              <a:gd name="connsiteY48" fmla="*/ 2319337 h 6858000"/>
              <a:gd name="connsiteX49" fmla="*/ 4197202 w 4272784"/>
              <a:gd name="connsiteY49" fmla="*/ 2359025 h 6858000"/>
              <a:gd name="connsiteX50" fmla="*/ 4177047 w 4272784"/>
              <a:gd name="connsiteY50" fmla="*/ 2395537 h 6858000"/>
              <a:gd name="connsiteX51" fmla="*/ 4156892 w 4272784"/>
              <a:gd name="connsiteY51" fmla="*/ 2433637 h 6858000"/>
              <a:gd name="connsiteX52" fmla="*/ 4138416 w 4272784"/>
              <a:gd name="connsiteY52" fmla="*/ 2471737 h 6858000"/>
              <a:gd name="connsiteX53" fmla="*/ 4119940 w 4272784"/>
              <a:gd name="connsiteY53" fmla="*/ 2513012 h 6858000"/>
              <a:gd name="connsiteX54" fmla="*/ 4104825 w 4272784"/>
              <a:gd name="connsiteY54" fmla="*/ 2560637 h 6858000"/>
              <a:gd name="connsiteX55" fmla="*/ 4094747 w 4272784"/>
              <a:gd name="connsiteY55" fmla="*/ 2613025 h 6858000"/>
              <a:gd name="connsiteX56" fmla="*/ 4084669 w 4272784"/>
              <a:gd name="connsiteY56" fmla="*/ 2671762 h 6858000"/>
              <a:gd name="connsiteX57" fmla="*/ 4082989 w 4272784"/>
              <a:gd name="connsiteY57" fmla="*/ 2741612 h 6858000"/>
              <a:gd name="connsiteX58" fmla="*/ 4084669 w 4272784"/>
              <a:gd name="connsiteY58" fmla="*/ 2809875 h 6858000"/>
              <a:gd name="connsiteX59" fmla="*/ 4094747 w 4272784"/>
              <a:gd name="connsiteY59" fmla="*/ 2868612 h 6858000"/>
              <a:gd name="connsiteX60" fmla="*/ 4104825 w 4272784"/>
              <a:gd name="connsiteY60" fmla="*/ 2922587 h 6858000"/>
              <a:gd name="connsiteX61" fmla="*/ 4119940 w 4272784"/>
              <a:gd name="connsiteY61" fmla="*/ 2967037 h 6858000"/>
              <a:gd name="connsiteX62" fmla="*/ 4138416 w 4272784"/>
              <a:gd name="connsiteY62" fmla="*/ 3009900 h 6858000"/>
              <a:gd name="connsiteX63" fmla="*/ 4156892 w 4272784"/>
              <a:gd name="connsiteY63" fmla="*/ 3046412 h 6858000"/>
              <a:gd name="connsiteX64" fmla="*/ 4177047 w 4272784"/>
              <a:gd name="connsiteY64" fmla="*/ 3084512 h 6858000"/>
              <a:gd name="connsiteX65" fmla="*/ 4197202 w 4272784"/>
              <a:gd name="connsiteY65" fmla="*/ 3121025 h 6858000"/>
              <a:gd name="connsiteX66" fmla="*/ 4217357 w 4272784"/>
              <a:gd name="connsiteY66" fmla="*/ 3160712 h 6858000"/>
              <a:gd name="connsiteX67" fmla="*/ 4234153 w 4272784"/>
              <a:gd name="connsiteY67" fmla="*/ 3201987 h 6858000"/>
              <a:gd name="connsiteX68" fmla="*/ 4249270 w 4272784"/>
              <a:gd name="connsiteY68" fmla="*/ 3248025 h 6858000"/>
              <a:gd name="connsiteX69" fmla="*/ 4261027 w 4272784"/>
              <a:gd name="connsiteY69" fmla="*/ 3300412 h 6858000"/>
              <a:gd name="connsiteX70" fmla="*/ 4269425 w 4272784"/>
              <a:gd name="connsiteY70" fmla="*/ 3360737 h 6858000"/>
              <a:gd name="connsiteX71" fmla="*/ 4272784 w 4272784"/>
              <a:gd name="connsiteY71" fmla="*/ 3427412 h 6858000"/>
              <a:gd name="connsiteX72" fmla="*/ 4269425 w 4272784"/>
              <a:gd name="connsiteY72" fmla="*/ 3497262 h 6858000"/>
              <a:gd name="connsiteX73" fmla="*/ 4261027 w 4272784"/>
              <a:gd name="connsiteY73" fmla="*/ 3557587 h 6858000"/>
              <a:gd name="connsiteX74" fmla="*/ 4249270 w 4272784"/>
              <a:gd name="connsiteY74" fmla="*/ 3609975 h 6858000"/>
              <a:gd name="connsiteX75" fmla="*/ 4234153 w 4272784"/>
              <a:gd name="connsiteY75" fmla="*/ 3656012 h 6858000"/>
              <a:gd name="connsiteX76" fmla="*/ 4217357 w 4272784"/>
              <a:gd name="connsiteY76" fmla="*/ 3697287 h 6858000"/>
              <a:gd name="connsiteX77" fmla="*/ 4197202 w 4272784"/>
              <a:gd name="connsiteY77" fmla="*/ 3736975 h 6858000"/>
              <a:gd name="connsiteX78" fmla="*/ 4156892 w 4272784"/>
              <a:gd name="connsiteY78" fmla="*/ 3811587 h 6858000"/>
              <a:gd name="connsiteX79" fmla="*/ 4138416 w 4272784"/>
              <a:gd name="connsiteY79" fmla="*/ 3848100 h 6858000"/>
              <a:gd name="connsiteX80" fmla="*/ 4119940 w 4272784"/>
              <a:gd name="connsiteY80" fmla="*/ 3890962 h 6858000"/>
              <a:gd name="connsiteX81" fmla="*/ 4104825 w 4272784"/>
              <a:gd name="connsiteY81" fmla="*/ 3935412 h 6858000"/>
              <a:gd name="connsiteX82" fmla="*/ 4094747 w 4272784"/>
              <a:gd name="connsiteY82" fmla="*/ 3987800 h 6858000"/>
              <a:gd name="connsiteX83" fmla="*/ 4084669 w 4272784"/>
              <a:gd name="connsiteY83" fmla="*/ 4048125 h 6858000"/>
              <a:gd name="connsiteX84" fmla="*/ 4082989 w 4272784"/>
              <a:gd name="connsiteY84" fmla="*/ 4116387 h 6858000"/>
              <a:gd name="connsiteX85" fmla="*/ 4084669 w 4272784"/>
              <a:gd name="connsiteY85" fmla="*/ 4186237 h 6858000"/>
              <a:gd name="connsiteX86" fmla="*/ 4094747 w 4272784"/>
              <a:gd name="connsiteY86" fmla="*/ 4244975 h 6858000"/>
              <a:gd name="connsiteX87" fmla="*/ 4104825 w 4272784"/>
              <a:gd name="connsiteY87" fmla="*/ 4297362 h 6858000"/>
              <a:gd name="connsiteX88" fmla="*/ 4119940 w 4272784"/>
              <a:gd name="connsiteY88" fmla="*/ 4343400 h 6858000"/>
              <a:gd name="connsiteX89" fmla="*/ 4138416 w 4272784"/>
              <a:gd name="connsiteY89" fmla="*/ 4386262 h 6858000"/>
              <a:gd name="connsiteX90" fmla="*/ 4156892 w 4272784"/>
              <a:gd name="connsiteY90" fmla="*/ 4424362 h 6858000"/>
              <a:gd name="connsiteX91" fmla="*/ 4197202 w 4272784"/>
              <a:gd name="connsiteY91" fmla="*/ 4498975 h 6858000"/>
              <a:gd name="connsiteX92" fmla="*/ 4217357 w 4272784"/>
              <a:gd name="connsiteY92" fmla="*/ 4537075 h 6858000"/>
              <a:gd name="connsiteX93" fmla="*/ 4234153 w 4272784"/>
              <a:gd name="connsiteY93" fmla="*/ 4579937 h 6858000"/>
              <a:gd name="connsiteX94" fmla="*/ 4249270 w 4272784"/>
              <a:gd name="connsiteY94" fmla="*/ 4625975 h 6858000"/>
              <a:gd name="connsiteX95" fmla="*/ 4261027 w 4272784"/>
              <a:gd name="connsiteY95" fmla="*/ 4678362 h 6858000"/>
              <a:gd name="connsiteX96" fmla="*/ 4269425 w 4272784"/>
              <a:gd name="connsiteY96" fmla="*/ 4738687 h 6858000"/>
              <a:gd name="connsiteX97" fmla="*/ 4272784 w 4272784"/>
              <a:gd name="connsiteY97" fmla="*/ 4806950 h 6858000"/>
              <a:gd name="connsiteX98" fmla="*/ 4269425 w 4272784"/>
              <a:gd name="connsiteY98" fmla="*/ 4875212 h 6858000"/>
              <a:gd name="connsiteX99" fmla="*/ 4261027 w 4272784"/>
              <a:gd name="connsiteY99" fmla="*/ 4935537 h 6858000"/>
              <a:gd name="connsiteX100" fmla="*/ 4249270 w 4272784"/>
              <a:gd name="connsiteY100" fmla="*/ 4987925 h 6858000"/>
              <a:gd name="connsiteX101" fmla="*/ 4234153 w 4272784"/>
              <a:gd name="connsiteY101" fmla="*/ 5033962 h 6858000"/>
              <a:gd name="connsiteX102" fmla="*/ 4217357 w 4272784"/>
              <a:gd name="connsiteY102" fmla="*/ 5075237 h 6858000"/>
              <a:gd name="connsiteX103" fmla="*/ 4197202 w 4272784"/>
              <a:gd name="connsiteY103" fmla="*/ 5114925 h 6858000"/>
              <a:gd name="connsiteX104" fmla="*/ 4177047 w 4272784"/>
              <a:gd name="connsiteY104" fmla="*/ 5149850 h 6858000"/>
              <a:gd name="connsiteX105" fmla="*/ 4156892 w 4272784"/>
              <a:gd name="connsiteY105" fmla="*/ 5186362 h 6858000"/>
              <a:gd name="connsiteX106" fmla="*/ 4138416 w 4272784"/>
              <a:gd name="connsiteY106" fmla="*/ 5226050 h 6858000"/>
              <a:gd name="connsiteX107" fmla="*/ 4119940 w 4272784"/>
              <a:gd name="connsiteY107" fmla="*/ 5268912 h 6858000"/>
              <a:gd name="connsiteX108" fmla="*/ 4104825 w 4272784"/>
              <a:gd name="connsiteY108" fmla="*/ 5313362 h 6858000"/>
              <a:gd name="connsiteX109" fmla="*/ 4094747 w 4272784"/>
              <a:gd name="connsiteY109" fmla="*/ 5365750 h 6858000"/>
              <a:gd name="connsiteX110" fmla="*/ 4084669 w 4272784"/>
              <a:gd name="connsiteY110" fmla="*/ 5426075 h 6858000"/>
              <a:gd name="connsiteX111" fmla="*/ 4082989 w 4272784"/>
              <a:gd name="connsiteY111" fmla="*/ 5494337 h 6858000"/>
              <a:gd name="connsiteX112" fmla="*/ 4084669 w 4272784"/>
              <a:gd name="connsiteY112" fmla="*/ 5562600 h 6858000"/>
              <a:gd name="connsiteX113" fmla="*/ 4094747 w 4272784"/>
              <a:gd name="connsiteY113" fmla="*/ 5622925 h 6858000"/>
              <a:gd name="connsiteX114" fmla="*/ 4104825 w 4272784"/>
              <a:gd name="connsiteY114" fmla="*/ 5675312 h 6858000"/>
              <a:gd name="connsiteX115" fmla="*/ 4119940 w 4272784"/>
              <a:gd name="connsiteY115" fmla="*/ 5721350 h 6858000"/>
              <a:gd name="connsiteX116" fmla="*/ 4138416 w 4272784"/>
              <a:gd name="connsiteY116" fmla="*/ 5762625 h 6858000"/>
              <a:gd name="connsiteX117" fmla="*/ 4156892 w 4272784"/>
              <a:gd name="connsiteY117" fmla="*/ 5802312 h 6858000"/>
              <a:gd name="connsiteX118" fmla="*/ 4177047 w 4272784"/>
              <a:gd name="connsiteY118" fmla="*/ 5840412 h 6858000"/>
              <a:gd name="connsiteX119" fmla="*/ 4197202 w 4272784"/>
              <a:gd name="connsiteY119" fmla="*/ 5876925 h 6858000"/>
              <a:gd name="connsiteX120" fmla="*/ 4217357 w 4272784"/>
              <a:gd name="connsiteY120" fmla="*/ 5915025 h 6858000"/>
              <a:gd name="connsiteX121" fmla="*/ 4234153 w 4272784"/>
              <a:gd name="connsiteY121" fmla="*/ 5956300 h 6858000"/>
              <a:gd name="connsiteX122" fmla="*/ 4249270 w 4272784"/>
              <a:gd name="connsiteY122" fmla="*/ 6003925 h 6858000"/>
              <a:gd name="connsiteX123" fmla="*/ 4261027 w 4272784"/>
              <a:gd name="connsiteY123" fmla="*/ 6056312 h 6858000"/>
              <a:gd name="connsiteX124" fmla="*/ 4269425 w 4272784"/>
              <a:gd name="connsiteY124" fmla="*/ 6113462 h 6858000"/>
              <a:gd name="connsiteX125" fmla="*/ 4272784 w 4272784"/>
              <a:gd name="connsiteY125" fmla="*/ 6183312 h 6858000"/>
              <a:gd name="connsiteX126" fmla="*/ 4269425 w 4272784"/>
              <a:gd name="connsiteY126" fmla="*/ 6251575 h 6858000"/>
              <a:gd name="connsiteX127" fmla="*/ 4261027 w 4272784"/>
              <a:gd name="connsiteY127" fmla="*/ 6311900 h 6858000"/>
              <a:gd name="connsiteX128" fmla="*/ 4249270 w 4272784"/>
              <a:gd name="connsiteY128" fmla="*/ 6361112 h 6858000"/>
              <a:gd name="connsiteX129" fmla="*/ 4234153 w 4272784"/>
              <a:gd name="connsiteY129" fmla="*/ 6407150 h 6858000"/>
              <a:gd name="connsiteX130" fmla="*/ 4217357 w 4272784"/>
              <a:gd name="connsiteY130" fmla="*/ 6448425 h 6858000"/>
              <a:gd name="connsiteX131" fmla="*/ 4198882 w 4272784"/>
              <a:gd name="connsiteY131" fmla="*/ 6488112 h 6858000"/>
              <a:gd name="connsiteX132" fmla="*/ 4180406 w 4272784"/>
              <a:gd name="connsiteY132" fmla="*/ 6523037 h 6858000"/>
              <a:gd name="connsiteX133" fmla="*/ 4160251 w 4272784"/>
              <a:gd name="connsiteY133" fmla="*/ 6561137 h 6858000"/>
              <a:gd name="connsiteX134" fmla="*/ 4140096 w 4272784"/>
              <a:gd name="connsiteY134" fmla="*/ 6597650 h 6858000"/>
              <a:gd name="connsiteX135" fmla="*/ 4123300 w 4272784"/>
              <a:gd name="connsiteY135" fmla="*/ 6640512 h 6858000"/>
              <a:gd name="connsiteX136" fmla="*/ 4106504 w 4272784"/>
              <a:gd name="connsiteY136" fmla="*/ 6683375 h 6858000"/>
              <a:gd name="connsiteX137" fmla="*/ 4096426 w 4272784"/>
              <a:gd name="connsiteY137" fmla="*/ 6735762 h 6858000"/>
              <a:gd name="connsiteX138" fmla="*/ 4088029 w 4272784"/>
              <a:gd name="connsiteY138" fmla="*/ 6791325 h 6858000"/>
              <a:gd name="connsiteX139" fmla="*/ 4082989 w 4272784"/>
              <a:gd name="connsiteY139" fmla="*/ 6858000 h 6858000"/>
              <a:gd name="connsiteX140" fmla="*/ 0 w 427278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272784" h="6858000">
                <a:moveTo>
                  <a:pt x="0" y="0"/>
                </a:moveTo>
                <a:lnTo>
                  <a:pt x="4082989" y="0"/>
                </a:lnTo>
                <a:lnTo>
                  <a:pt x="4088029" y="66675"/>
                </a:lnTo>
                <a:lnTo>
                  <a:pt x="4096426" y="122237"/>
                </a:lnTo>
                <a:lnTo>
                  <a:pt x="4106504" y="174625"/>
                </a:lnTo>
                <a:lnTo>
                  <a:pt x="4123300" y="217487"/>
                </a:lnTo>
                <a:lnTo>
                  <a:pt x="4140096" y="260350"/>
                </a:lnTo>
                <a:lnTo>
                  <a:pt x="4160251" y="296862"/>
                </a:lnTo>
                <a:lnTo>
                  <a:pt x="4180406" y="334962"/>
                </a:lnTo>
                <a:lnTo>
                  <a:pt x="4198882" y="369887"/>
                </a:lnTo>
                <a:lnTo>
                  <a:pt x="4217357" y="409575"/>
                </a:lnTo>
                <a:lnTo>
                  <a:pt x="4234153" y="450850"/>
                </a:lnTo>
                <a:lnTo>
                  <a:pt x="4249270" y="496887"/>
                </a:lnTo>
                <a:lnTo>
                  <a:pt x="4261027" y="546100"/>
                </a:lnTo>
                <a:lnTo>
                  <a:pt x="4269425" y="606425"/>
                </a:lnTo>
                <a:lnTo>
                  <a:pt x="4272784" y="673100"/>
                </a:lnTo>
                <a:lnTo>
                  <a:pt x="4269425" y="744537"/>
                </a:lnTo>
                <a:lnTo>
                  <a:pt x="4261027" y="801687"/>
                </a:lnTo>
                <a:lnTo>
                  <a:pt x="4249270" y="854075"/>
                </a:lnTo>
                <a:lnTo>
                  <a:pt x="4234153" y="901700"/>
                </a:lnTo>
                <a:lnTo>
                  <a:pt x="4217357" y="942975"/>
                </a:lnTo>
                <a:lnTo>
                  <a:pt x="4197202" y="981075"/>
                </a:lnTo>
                <a:lnTo>
                  <a:pt x="4177047" y="1017587"/>
                </a:lnTo>
                <a:lnTo>
                  <a:pt x="4156892" y="1055687"/>
                </a:lnTo>
                <a:lnTo>
                  <a:pt x="4138416" y="1095375"/>
                </a:lnTo>
                <a:lnTo>
                  <a:pt x="4119940" y="1136650"/>
                </a:lnTo>
                <a:lnTo>
                  <a:pt x="4104825" y="1182687"/>
                </a:lnTo>
                <a:lnTo>
                  <a:pt x="4094747" y="1235075"/>
                </a:lnTo>
                <a:lnTo>
                  <a:pt x="4084669" y="1295400"/>
                </a:lnTo>
                <a:lnTo>
                  <a:pt x="4082989" y="1363662"/>
                </a:lnTo>
                <a:lnTo>
                  <a:pt x="4084669" y="1431925"/>
                </a:lnTo>
                <a:lnTo>
                  <a:pt x="4094747" y="1492250"/>
                </a:lnTo>
                <a:lnTo>
                  <a:pt x="4104825" y="1544637"/>
                </a:lnTo>
                <a:lnTo>
                  <a:pt x="4119940" y="1589087"/>
                </a:lnTo>
                <a:lnTo>
                  <a:pt x="4138416" y="1631950"/>
                </a:lnTo>
                <a:lnTo>
                  <a:pt x="4156892" y="1671637"/>
                </a:lnTo>
                <a:lnTo>
                  <a:pt x="4177047" y="1708150"/>
                </a:lnTo>
                <a:lnTo>
                  <a:pt x="4197202" y="1743075"/>
                </a:lnTo>
                <a:lnTo>
                  <a:pt x="4217357" y="1782762"/>
                </a:lnTo>
                <a:lnTo>
                  <a:pt x="4234153" y="1824037"/>
                </a:lnTo>
                <a:lnTo>
                  <a:pt x="4249270" y="1870075"/>
                </a:lnTo>
                <a:lnTo>
                  <a:pt x="4261027" y="1922462"/>
                </a:lnTo>
                <a:lnTo>
                  <a:pt x="4269425" y="1982787"/>
                </a:lnTo>
                <a:lnTo>
                  <a:pt x="4272784" y="2051050"/>
                </a:lnTo>
                <a:lnTo>
                  <a:pt x="4269425" y="2119312"/>
                </a:lnTo>
                <a:lnTo>
                  <a:pt x="4261027" y="2179637"/>
                </a:lnTo>
                <a:lnTo>
                  <a:pt x="4249270" y="2232025"/>
                </a:lnTo>
                <a:lnTo>
                  <a:pt x="4234153" y="2278062"/>
                </a:lnTo>
                <a:lnTo>
                  <a:pt x="4217357" y="2319337"/>
                </a:lnTo>
                <a:lnTo>
                  <a:pt x="4197202" y="2359025"/>
                </a:lnTo>
                <a:lnTo>
                  <a:pt x="4177047" y="2395537"/>
                </a:lnTo>
                <a:lnTo>
                  <a:pt x="4156892" y="2433637"/>
                </a:lnTo>
                <a:lnTo>
                  <a:pt x="4138416" y="2471737"/>
                </a:lnTo>
                <a:lnTo>
                  <a:pt x="4119940" y="2513012"/>
                </a:lnTo>
                <a:lnTo>
                  <a:pt x="4104825" y="2560637"/>
                </a:lnTo>
                <a:lnTo>
                  <a:pt x="4094747" y="2613025"/>
                </a:lnTo>
                <a:lnTo>
                  <a:pt x="4084669" y="2671762"/>
                </a:lnTo>
                <a:lnTo>
                  <a:pt x="4082989" y="2741612"/>
                </a:lnTo>
                <a:lnTo>
                  <a:pt x="4084669" y="2809875"/>
                </a:lnTo>
                <a:lnTo>
                  <a:pt x="4094747" y="2868612"/>
                </a:lnTo>
                <a:lnTo>
                  <a:pt x="4104825" y="2922587"/>
                </a:lnTo>
                <a:lnTo>
                  <a:pt x="4119940" y="2967037"/>
                </a:lnTo>
                <a:lnTo>
                  <a:pt x="4138416" y="3009900"/>
                </a:lnTo>
                <a:lnTo>
                  <a:pt x="4156892" y="3046412"/>
                </a:lnTo>
                <a:lnTo>
                  <a:pt x="4177047" y="3084512"/>
                </a:lnTo>
                <a:lnTo>
                  <a:pt x="4197202" y="3121025"/>
                </a:lnTo>
                <a:lnTo>
                  <a:pt x="4217357" y="3160712"/>
                </a:lnTo>
                <a:lnTo>
                  <a:pt x="4234153" y="3201987"/>
                </a:lnTo>
                <a:lnTo>
                  <a:pt x="4249270" y="3248025"/>
                </a:lnTo>
                <a:lnTo>
                  <a:pt x="4261027" y="3300412"/>
                </a:lnTo>
                <a:lnTo>
                  <a:pt x="4269425" y="3360737"/>
                </a:lnTo>
                <a:lnTo>
                  <a:pt x="4272784" y="3427412"/>
                </a:lnTo>
                <a:lnTo>
                  <a:pt x="4269425" y="3497262"/>
                </a:lnTo>
                <a:lnTo>
                  <a:pt x="4261027" y="3557587"/>
                </a:lnTo>
                <a:lnTo>
                  <a:pt x="4249270" y="3609975"/>
                </a:lnTo>
                <a:lnTo>
                  <a:pt x="4234153" y="3656012"/>
                </a:lnTo>
                <a:lnTo>
                  <a:pt x="4217357" y="3697287"/>
                </a:lnTo>
                <a:lnTo>
                  <a:pt x="4197202" y="3736975"/>
                </a:lnTo>
                <a:lnTo>
                  <a:pt x="4156892" y="3811587"/>
                </a:lnTo>
                <a:lnTo>
                  <a:pt x="4138416" y="3848100"/>
                </a:lnTo>
                <a:lnTo>
                  <a:pt x="4119940" y="3890962"/>
                </a:lnTo>
                <a:lnTo>
                  <a:pt x="4104825" y="3935412"/>
                </a:lnTo>
                <a:lnTo>
                  <a:pt x="4094747" y="3987800"/>
                </a:lnTo>
                <a:lnTo>
                  <a:pt x="4084669" y="4048125"/>
                </a:lnTo>
                <a:lnTo>
                  <a:pt x="4082989" y="4116387"/>
                </a:lnTo>
                <a:lnTo>
                  <a:pt x="4084669" y="4186237"/>
                </a:lnTo>
                <a:lnTo>
                  <a:pt x="4094747" y="4244975"/>
                </a:lnTo>
                <a:lnTo>
                  <a:pt x="4104825" y="4297362"/>
                </a:lnTo>
                <a:lnTo>
                  <a:pt x="4119940" y="4343400"/>
                </a:lnTo>
                <a:lnTo>
                  <a:pt x="4138416" y="4386262"/>
                </a:lnTo>
                <a:lnTo>
                  <a:pt x="4156892" y="4424362"/>
                </a:lnTo>
                <a:lnTo>
                  <a:pt x="4197202" y="4498975"/>
                </a:lnTo>
                <a:lnTo>
                  <a:pt x="4217357" y="4537075"/>
                </a:lnTo>
                <a:lnTo>
                  <a:pt x="4234153" y="4579937"/>
                </a:lnTo>
                <a:lnTo>
                  <a:pt x="4249270" y="4625975"/>
                </a:lnTo>
                <a:lnTo>
                  <a:pt x="4261027" y="4678362"/>
                </a:lnTo>
                <a:lnTo>
                  <a:pt x="4269425" y="4738687"/>
                </a:lnTo>
                <a:lnTo>
                  <a:pt x="4272784" y="4806950"/>
                </a:lnTo>
                <a:lnTo>
                  <a:pt x="4269425" y="4875212"/>
                </a:lnTo>
                <a:lnTo>
                  <a:pt x="4261027" y="4935537"/>
                </a:lnTo>
                <a:lnTo>
                  <a:pt x="4249270" y="4987925"/>
                </a:lnTo>
                <a:lnTo>
                  <a:pt x="4234153" y="5033962"/>
                </a:lnTo>
                <a:lnTo>
                  <a:pt x="4217357" y="5075237"/>
                </a:lnTo>
                <a:lnTo>
                  <a:pt x="4197202" y="5114925"/>
                </a:lnTo>
                <a:lnTo>
                  <a:pt x="4177047" y="5149850"/>
                </a:lnTo>
                <a:lnTo>
                  <a:pt x="4156892" y="5186362"/>
                </a:lnTo>
                <a:lnTo>
                  <a:pt x="4138416" y="5226050"/>
                </a:lnTo>
                <a:lnTo>
                  <a:pt x="4119940" y="5268912"/>
                </a:lnTo>
                <a:lnTo>
                  <a:pt x="4104825" y="5313362"/>
                </a:lnTo>
                <a:lnTo>
                  <a:pt x="4094747" y="5365750"/>
                </a:lnTo>
                <a:lnTo>
                  <a:pt x="4084669" y="5426075"/>
                </a:lnTo>
                <a:lnTo>
                  <a:pt x="4082989" y="5494337"/>
                </a:lnTo>
                <a:lnTo>
                  <a:pt x="4084669" y="5562600"/>
                </a:lnTo>
                <a:lnTo>
                  <a:pt x="4094747" y="5622925"/>
                </a:lnTo>
                <a:lnTo>
                  <a:pt x="4104825" y="5675312"/>
                </a:lnTo>
                <a:lnTo>
                  <a:pt x="4119940" y="5721350"/>
                </a:lnTo>
                <a:lnTo>
                  <a:pt x="4138416" y="5762625"/>
                </a:lnTo>
                <a:lnTo>
                  <a:pt x="4156892" y="5802312"/>
                </a:lnTo>
                <a:lnTo>
                  <a:pt x="4177047" y="5840412"/>
                </a:lnTo>
                <a:lnTo>
                  <a:pt x="4197202" y="5876925"/>
                </a:lnTo>
                <a:lnTo>
                  <a:pt x="4217357" y="5915025"/>
                </a:lnTo>
                <a:lnTo>
                  <a:pt x="4234153" y="5956300"/>
                </a:lnTo>
                <a:lnTo>
                  <a:pt x="4249270" y="6003925"/>
                </a:lnTo>
                <a:lnTo>
                  <a:pt x="4261027" y="6056312"/>
                </a:lnTo>
                <a:lnTo>
                  <a:pt x="4269425" y="6113462"/>
                </a:lnTo>
                <a:lnTo>
                  <a:pt x="4272784" y="6183312"/>
                </a:lnTo>
                <a:lnTo>
                  <a:pt x="4269425" y="6251575"/>
                </a:lnTo>
                <a:lnTo>
                  <a:pt x="4261027" y="6311900"/>
                </a:lnTo>
                <a:lnTo>
                  <a:pt x="4249270" y="6361112"/>
                </a:lnTo>
                <a:lnTo>
                  <a:pt x="4234153" y="6407150"/>
                </a:lnTo>
                <a:lnTo>
                  <a:pt x="4217357" y="6448425"/>
                </a:lnTo>
                <a:lnTo>
                  <a:pt x="4198882" y="6488112"/>
                </a:lnTo>
                <a:lnTo>
                  <a:pt x="4180406" y="6523037"/>
                </a:lnTo>
                <a:lnTo>
                  <a:pt x="4160251" y="6561137"/>
                </a:lnTo>
                <a:lnTo>
                  <a:pt x="4140096" y="6597650"/>
                </a:lnTo>
                <a:lnTo>
                  <a:pt x="4123300" y="6640512"/>
                </a:lnTo>
                <a:lnTo>
                  <a:pt x="4106504" y="6683375"/>
                </a:lnTo>
                <a:lnTo>
                  <a:pt x="4096426" y="6735762"/>
                </a:lnTo>
                <a:lnTo>
                  <a:pt x="4088029" y="6791325"/>
                </a:lnTo>
                <a:lnTo>
                  <a:pt x="4082989" y="6858000"/>
                </a:lnTo>
                <a:lnTo>
                  <a:pt x="0" y="6858000"/>
                </a:lnTo>
                <a:close/>
              </a:path>
            </a:pathLst>
          </a:custGeom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09E572F-9CDC-4214-9D42-FF00176495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17162" cy="6858000"/>
          </a:xfrm>
          <a:custGeom>
            <a:avLst/>
            <a:gdLst>
              <a:gd name="connsiteX0" fmla="*/ 4417162 w 4417162"/>
              <a:gd name="connsiteY0" fmla="*/ 0 h 6858000"/>
              <a:gd name="connsiteX1" fmla="*/ 334174 w 4417162"/>
              <a:gd name="connsiteY1" fmla="*/ 0 h 6858000"/>
              <a:gd name="connsiteX2" fmla="*/ 334173 w 4417162"/>
              <a:gd name="connsiteY2" fmla="*/ 0 h 6858000"/>
              <a:gd name="connsiteX3" fmla="*/ 189795 w 4417162"/>
              <a:gd name="connsiteY3" fmla="*/ 0 h 6858000"/>
              <a:gd name="connsiteX4" fmla="*/ 184756 w 4417162"/>
              <a:gd name="connsiteY4" fmla="*/ 66675 h 6858000"/>
              <a:gd name="connsiteX5" fmla="*/ 176358 w 4417162"/>
              <a:gd name="connsiteY5" fmla="*/ 122237 h 6858000"/>
              <a:gd name="connsiteX6" fmla="*/ 166281 w 4417162"/>
              <a:gd name="connsiteY6" fmla="*/ 174625 h 6858000"/>
              <a:gd name="connsiteX7" fmla="*/ 149485 w 4417162"/>
              <a:gd name="connsiteY7" fmla="*/ 217487 h 6858000"/>
              <a:gd name="connsiteX8" fmla="*/ 132689 w 4417162"/>
              <a:gd name="connsiteY8" fmla="*/ 260350 h 6858000"/>
              <a:gd name="connsiteX9" fmla="*/ 112534 w 4417162"/>
              <a:gd name="connsiteY9" fmla="*/ 296862 h 6858000"/>
              <a:gd name="connsiteX10" fmla="*/ 92379 w 4417162"/>
              <a:gd name="connsiteY10" fmla="*/ 334962 h 6858000"/>
              <a:gd name="connsiteX11" fmla="*/ 73903 w 4417162"/>
              <a:gd name="connsiteY11" fmla="*/ 369887 h 6858000"/>
              <a:gd name="connsiteX12" fmla="*/ 55427 w 4417162"/>
              <a:gd name="connsiteY12" fmla="*/ 409575 h 6858000"/>
              <a:gd name="connsiteX13" fmla="*/ 38632 w 4417162"/>
              <a:gd name="connsiteY13" fmla="*/ 450850 h 6858000"/>
              <a:gd name="connsiteX14" fmla="*/ 23515 w 4417162"/>
              <a:gd name="connsiteY14" fmla="*/ 496887 h 6858000"/>
              <a:gd name="connsiteX15" fmla="*/ 11758 w 4417162"/>
              <a:gd name="connsiteY15" fmla="*/ 546100 h 6858000"/>
              <a:gd name="connsiteX16" fmla="*/ 3359 w 4417162"/>
              <a:gd name="connsiteY16" fmla="*/ 606425 h 6858000"/>
              <a:gd name="connsiteX17" fmla="*/ 0 w 4417162"/>
              <a:gd name="connsiteY17" fmla="*/ 673100 h 6858000"/>
              <a:gd name="connsiteX18" fmla="*/ 3359 w 4417162"/>
              <a:gd name="connsiteY18" fmla="*/ 744537 h 6858000"/>
              <a:gd name="connsiteX19" fmla="*/ 11758 w 4417162"/>
              <a:gd name="connsiteY19" fmla="*/ 801687 h 6858000"/>
              <a:gd name="connsiteX20" fmla="*/ 23515 w 4417162"/>
              <a:gd name="connsiteY20" fmla="*/ 854075 h 6858000"/>
              <a:gd name="connsiteX21" fmla="*/ 38632 w 4417162"/>
              <a:gd name="connsiteY21" fmla="*/ 901700 h 6858000"/>
              <a:gd name="connsiteX22" fmla="*/ 55427 w 4417162"/>
              <a:gd name="connsiteY22" fmla="*/ 942975 h 6858000"/>
              <a:gd name="connsiteX23" fmla="*/ 75583 w 4417162"/>
              <a:gd name="connsiteY23" fmla="*/ 981075 h 6858000"/>
              <a:gd name="connsiteX24" fmla="*/ 95738 w 4417162"/>
              <a:gd name="connsiteY24" fmla="*/ 1017587 h 6858000"/>
              <a:gd name="connsiteX25" fmla="*/ 115893 w 4417162"/>
              <a:gd name="connsiteY25" fmla="*/ 1055687 h 6858000"/>
              <a:gd name="connsiteX26" fmla="*/ 134368 w 4417162"/>
              <a:gd name="connsiteY26" fmla="*/ 1095375 h 6858000"/>
              <a:gd name="connsiteX27" fmla="*/ 152844 w 4417162"/>
              <a:gd name="connsiteY27" fmla="*/ 1136650 h 6858000"/>
              <a:gd name="connsiteX28" fmla="*/ 167960 w 4417162"/>
              <a:gd name="connsiteY28" fmla="*/ 1182687 h 6858000"/>
              <a:gd name="connsiteX29" fmla="*/ 178038 w 4417162"/>
              <a:gd name="connsiteY29" fmla="*/ 1235075 h 6858000"/>
              <a:gd name="connsiteX30" fmla="*/ 188115 w 4417162"/>
              <a:gd name="connsiteY30" fmla="*/ 1295400 h 6858000"/>
              <a:gd name="connsiteX31" fmla="*/ 189795 w 4417162"/>
              <a:gd name="connsiteY31" fmla="*/ 1363662 h 6858000"/>
              <a:gd name="connsiteX32" fmla="*/ 188115 w 4417162"/>
              <a:gd name="connsiteY32" fmla="*/ 1431925 h 6858000"/>
              <a:gd name="connsiteX33" fmla="*/ 178038 w 4417162"/>
              <a:gd name="connsiteY33" fmla="*/ 1492250 h 6858000"/>
              <a:gd name="connsiteX34" fmla="*/ 167960 w 4417162"/>
              <a:gd name="connsiteY34" fmla="*/ 1544637 h 6858000"/>
              <a:gd name="connsiteX35" fmla="*/ 152844 w 4417162"/>
              <a:gd name="connsiteY35" fmla="*/ 1589087 h 6858000"/>
              <a:gd name="connsiteX36" fmla="*/ 134368 w 4417162"/>
              <a:gd name="connsiteY36" fmla="*/ 1631950 h 6858000"/>
              <a:gd name="connsiteX37" fmla="*/ 115893 w 4417162"/>
              <a:gd name="connsiteY37" fmla="*/ 1671637 h 6858000"/>
              <a:gd name="connsiteX38" fmla="*/ 95738 w 4417162"/>
              <a:gd name="connsiteY38" fmla="*/ 1708150 h 6858000"/>
              <a:gd name="connsiteX39" fmla="*/ 75583 w 4417162"/>
              <a:gd name="connsiteY39" fmla="*/ 1743075 h 6858000"/>
              <a:gd name="connsiteX40" fmla="*/ 55427 w 4417162"/>
              <a:gd name="connsiteY40" fmla="*/ 1782762 h 6858000"/>
              <a:gd name="connsiteX41" fmla="*/ 38632 w 4417162"/>
              <a:gd name="connsiteY41" fmla="*/ 1824037 h 6858000"/>
              <a:gd name="connsiteX42" fmla="*/ 23515 w 4417162"/>
              <a:gd name="connsiteY42" fmla="*/ 1870075 h 6858000"/>
              <a:gd name="connsiteX43" fmla="*/ 11758 w 4417162"/>
              <a:gd name="connsiteY43" fmla="*/ 1922462 h 6858000"/>
              <a:gd name="connsiteX44" fmla="*/ 3359 w 4417162"/>
              <a:gd name="connsiteY44" fmla="*/ 1982787 h 6858000"/>
              <a:gd name="connsiteX45" fmla="*/ 0 w 4417162"/>
              <a:gd name="connsiteY45" fmla="*/ 2051050 h 6858000"/>
              <a:gd name="connsiteX46" fmla="*/ 3359 w 4417162"/>
              <a:gd name="connsiteY46" fmla="*/ 2119312 h 6858000"/>
              <a:gd name="connsiteX47" fmla="*/ 11758 w 4417162"/>
              <a:gd name="connsiteY47" fmla="*/ 2179637 h 6858000"/>
              <a:gd name="connsiteX48" fmla="*/ 23515 w 4417162"/>
              <a:gd name="connsiteY48" fmla="*/ 2232025 h 6858000"/>
              <a:gd name="connsiteX49" fmla="*/ 38632 w 4417162"/>
              <a:gd name="connsiteY49" fmla="*/ 2278062 h 6858000"/>
              <a:gd name="connsiteX50" fmla="*/ 55427 w 4417162"/>
              <a:gd name="connsiteY50" fmla="*/ 2319337 h 6858000"/>
              <a:gd name="connsiteX51" fmla="*/ 75583 w 4417162"/>
              <a:gd name="connsiteY51" fmla="*/ 2359025 h 6858000"/>
              <a:gd name="connsiteX52" fmla="*/ 95738 w 4417162"/>
              <a:gd name="connsiteY52" fmla="*/ 2395537 h 6858000"/>
              <a:gd name="connsiteX53" fmla="*/ 115893 w 4417162"/>
              <a:gd name="connsiteY53" fmla="*/ 2433637 h 6858000"/>
              <a:gd name="connsiteX54" fmla="*/ 134368 w 4417162"/>
              <a:gd name="connsiteY54" fmla="*/ 2471737 h 6858000"/>
              <a:gd name="connsiteX55" fmla="*/ 152844 w 4417162"/>
              <a:gd name="connsiteY55" fmla="*/ 2513012 h 6858000"/>
              <a:gd name="connsiteX56" fmla="*/ 167960 w 4417162"/>
              <a:gd name="connsiteY56" fmla="*/ 2560637 h 6858000"/>
              <a:gd name="connsiteX57" fmla="*/ 178038 w 4417162"/>
              <a:gd name="connsiteY57" fmla="*/ 2613025 h 6858000"/>
              <a:gd name="connsiteX58" fmla="*/ 188115 w 4417162"/>
              <a:gd name="connsiteY58" fmla="*/ 2671762 h 6858000"/>
              <a:gd name="connsiteX59" fmla="*/ 189795 w 4417162"/>
              <a:gd name="connsiteY59" fmla="*/ 2741612 h 6858000"/>
              <a:gd name="connsiteX60" fmla="*/ 188115 w 4417162"/>
              <a:gd name="connsiteY60" fmla="*/ 2809875 h 6858000"/>
              <a:gd name="connsiteX61" fmla="*/ 178038 w 4417162"/>
              <a:gd name="connsiteY61" fmla="*/ 2868612 h 6858000"/>
              <a:gd name="connsiteX62" fmla="*/ 167960 w 4417162"/>
              <a:gd name="connsiteY62" fmla="*/ 2922587 h 6858000"/>
              <a:gd name="connsiteX63" fmla="*/ 152844 w 4417162"/>
              <a:gd name="connsiteY63" fmla="*/ 2967037 h 6858000"/>
              <a:gd name="connsiteX64" fmla="*/ 134368 w 4417162"/>
              <a:gd name="connsiteY64" fmla="*/ 3009900 h 6858000"/>
              <a:gd name="connsiteX65" fmla="*/ 115893 w 4417162"/>
              <a:gd name="connsiteY65" fmla="*/ 3046412 h 6858000"/>
              <a:gd name="connsiteX66" fmla="*/ 95738 w 4417162"/>
              <a:gd name="connsiteY66" fmla="*/ 3084512 h 6858000"/>
              <a:gd name="connsiteX67" fmla="*/ 75583 w 4417162"/>
              <a:gd name="connsiteY67" fmla="*/ 3121025 h 6858000"/>
              <a:gd name="connsiteX68" fmla="*/ 55427 w 4417162"/>
              <a:gd name="connsiteY68" fmla="*/ 3160712 h 6858000"/>
              <a:gd name="connsiteX69" fmla="*/ 38632 w 4417162"/>
              <a:gd name="connsiteY69" fmla="*/ 3201987 h 6858000"/>
              <a:gd name="connsiteX70" fmla="*/ 23515 w 4417162"/>
              <a:gd name="connsiteY70" fmla="*/ 3248025 h 6858000"/>
              <a:gd name="connsiteX71" fmla="*/ 11758 w 4417162"/>
              <a:gd name="connsiteY71" fmla="*/ 3300412 h 6858000"/>
              <a:gd name="connsiteX72" fmla="*/ 3359 w 4417162"/>
              <a:gd name="connsiteY72" fmla="*/ 3360737 h 6858000"/>
              <a:gd name="connsiteX73" fmla="*/ 0 w 4417162"/>
              <a:gd name="connsiteY73" fmla="*/ 3427412 h 6858000"/>
              <a:gd name="connsiteX74" fmla="*/ 3359 w 4417162"/>
              <a:gd name="connsiteY74" fmla="*/ 3497262 h 6858000"/>
              <a:gd name="connsiteX75" fmla="*/ 11758 w 4417162"/>
              <a:gd name="connsiteY75" fmla="*/ 3557587 h 6858000"/>
              <a:gd name="connsiteX76" fmla="*/ 23515 w 4417162"/>
              <a:gd name="connsiteY76" fmla="*/ 3609975 h 6858000"/>
              <a:gd name="connsiteX77" fmla="*/ 38632 w 4417162"/>
              <a:gd name="connsiteY77" fmla="*/ 3656012 h 6858000"/>
              <a:gd name="connsiteX78" fmla="*/ 55427 w 4417162"/>
              <a:gd name="connsiteY78" fmla="*/ 3697287 h 6858000"/>
              <a:gd name="connsiteX79" fmla="*/ 75583 w 4417162"/>
              <a:gd name="connsiteY79" fmla="*/ 3736975 h 6858000"/>
              <a:gd name="connsiteX80" fmla="*/ 115893 w 4417162"/>
              <a:gd name="connsiteY80" fmla="*/ 3811587 h 6858000"/>
              <a:gd name="connsiteX81" fmla="*/ 134368 w 4417162"/>
              <a:gd name="connsiteY81" fmla="*/ 3848100 h 6858000"/>
              <a:gd name="connsiteX82" fmla="*/ 152844 w 4417162"/>
              <a:gd name="connsiteY82" fmla="*/ 3890962 h 6858000"/>
              <a:gd name="connsiteX83" fmla="*/ 167960 w 4417162"/>
              <a:gd name="connsiteY83" fmla="*/ 3935412 h 6858000"/>
              <a:gd name="connsiteX84" fmla="*/ 178038 w 4417162"/>
              <a:gd name="connsiteY84" fmla="*/ 3987800 h 6858000"/>
              <a:gd name="connsiteX85" fmla="*/ 188115 w 4417162"/>
              <a:gd name="connsiteY85" fmla="*/ 4048125 h 6858000"/>
              <a:gd name="connsiteX86" fmla="*/ 189795 w 4417162"/>
              <a:gd name="connsiteY86" fmla="*/ 4116387 h 6858000"/>
              <a:gd name="connsiteX87" fmla="*/ 188115 w 4417162"/>
              <a:gd name="connsiteY87" fmla="*/ 4186237 h 6858000"/>
              <a:gd name="connsiteX88" fmla="*/ 178038 w 4417162"/>
              <a:gd name="connsiteY88" fmla="*/ 4244975 h 6858000"/>
              <a:gd name="connsiteX89" fmla="*/ 167960 w 4417162"/>
              <a:gd name="connsiteY89" fmla="*/ 4297362 h 6858000"/>
              <a:gd name="connsiteX90" fmla="*/ 152844 w 4417162"/>
              <a:gd name="connsiteY90" fmla="*/ 4343400 h 6858000"/>
              <a:gd name="connsiteX91" fmla="*/ 134368 w 4417162"/>
              <a:gd name="connsiteY91" fmla="*/ 4386262 h 6858000"/>
              <a:gd name="connsiteX92" fmla="*/ 115893 w 4417162"/>
              <a:gd name="connsiteY92" fmla="*/ 4424362 h 6858000"/>
              <a:gd name="connsiteX93" fmla="*/ 75583 w 4417162"/>
              <a:gd name="connsiteY93" fmla="*/ 4498975 h 6858000"/>
              <a:gd name="connsiteX94" fmla="*/ 55427 w 4417162"/>
              <a:gd name="connsiteY94" fmla="*/ 4537075 h 6858000"/>
              <a:gd name="connsiteX95" fmla="*/ 38632 w 4417162"/>
              <a:gd name="connsiteY95" fmla="*/ 4579937 h 6858000"/>
              <a:gd name="connsiteX96" fmla="*/ 23515 w 4417162"/>
              <a:gd name="connsiteY96" fmla="*/ 4625975 h 6858000"/>
              <a:gd name="connsiteX97" fmla="*/ 11758 w 4417162"/>
              <a:gd name="connsiteY97" fmla="*/ 4678362 h 6858000"/>
              <a:gd name="connsiteX98" fmla="*/ 3359 w 4417162"/>
              <a:gd name="connsiteY98" fmla="*/ 4738687 h 6858000"/>
              <a:gd name="connsiteX99" fmla="*/ 0 w 4417162"/>
              <a:gd name="connsiteY99" fmla="*/ 4806950 h 6858000"/>
              <a:gd name="connsiteX100" fmla="*/ 3359 w 4417162"/>
              <a:gd name="connsiteY100" fmla="*/ 4875212 h 6858000"/>
              <a:gd name="connsiteX101" fmla="*/ 11758 w 4417162"/>
              <a:gd name="connsiteY101" fmla="*/ 4935537 h 6858000"/>
              <a:gd name="connsiteX102" fmla="*/ 23515 w 4417162"/>
              <a:gd name="connsiteY102" fmla="*/ 4987925 h 6858000"/>
              <a:gd name="connsiteX103" fmla="*/ 38632 w 4417162"/>
              <a:gd name="connsiteY103" fmla="*/ 5033962 h 6858000"/>
              <a:gd name="connsiteX104" fmla="*/ 55427 w 4417162"/>
              <a:gd name="connsiteY104" fmla="*/ 5075237 h 6858000"/>
              <a:gd name="connsiteX105" fmla="*/ 75583 w 4417162"/>
              <a:gd name="connsiteY105" fmla="*/ 5114925 h 6858000"/>
              <a:gd name="connsiteX106" fmla="*/ 95738 w 4417162"/>
              <a:gd name="connsiteY106" fmla="*/ 5149850 h 6858000"/>
              <a:gd name="connsiteX107" fmla="*/ 115893 w 4417162"/>
              <a:gd name="connsiteY107" fmla="*/ 5186362 h 6858000"/>
              <a:gd name="connsiteX108" fmla="*/ 134368 w 4417162"/>
              <a:gd name="connsiteY108" fmla="*/ 5226050 h 6858000"/>
              <a:gd name="connsiteX109" fmla="*/ 152844 w 4417162"/>
              <a:gd name="connsiteY109" fmla="*/ 5268912 h 6858000"/>
              <a:gd name="connsiteX110" fmla="*/ 167960 w 4417162"/>
              <a:gd name="connsiteY110" fmla="*/ 5313362 h 6858000"/>
              <a:gd name="connsiteX111" fmla="*/ 178038 w 4417162"/>
              <a:gd name="connsiteY111" fmla="*/ 5365750 h 6858000"/>
              <a:gd name="connsiteX112" fmla="*/ 188115 w 4417162"/>
              <a:gd name="connsiteY112" fmla="*/ 5426075 h 6858000"/>
              <a:gd name="connsiteX113" fmla="*/ 189795 w 4417162"/>
              <a:gd name="connsiteY113" fmla="*/ 5494337 h 6858000"/>
              <a:gd name="connsiteX114" fmla="*/ 188115 w 4417162"/>
              <a:gd name="connsiteY114" fmla="*/ 5562600 h 6858000"/>
              <a:gd name="connsiteX115" fmla="*/ 178038 w 4417162"/>
              <a:gd name="connsiteY115" fmla="*/ 5622925 h 6858000"/>
              <a:gd name="connsiteX116" fmla="*/ 167960 w 4417162"/>
              <a:gd name="connsiteY116" fmla="*/ 5675312 h 6858000"/>
              <a:gd name="connsiteX117" fmla="*/ 152844 w 4417162"/>
              <a:gd name="connsiteY117" fmla="*/ 5721350 h 6858000"/>
              <a:gd name="connsiteX118" fmla="*/ 134368 w 4417162"/>
              <a:gd name="connsiteY118" fmla="*/ 5762625 h 6858000"/>
              <a:gd name="connsiteX119" fmla="*/ 115893 w 4417162"/>
              <a:gd name="connsiteY119" fmla="*/ 5802312 h 6858000"/>
              <a:gd name="connsiteX120" fmla="*/ 95738 w 4417162"/>
              <a:gd name="connsiteY120" fmla="*/ 5840412 h 6858000"/>
              <a:gd name="connsiteX121" fmla="*/ 75583 w 4417162"/>
              <a:gd name="connsiteY121" fmla="*/ 5876925 h 6858000"/>
              <a:gd name="connsiteX122" fmla="*/ 55427 w 4417162"/>
              <a:gd name="connsiteY122" fmla="*/ 5915025 h 6858000"/>
              <a:gd name="connsiteX123" fmla="*/ 38632 w 4417162"/>
              <a:gd name="connsiteY123" fmla="*/ 5956300 h 6858000"/>
              <a:gd name="connsiteX124" fmla="*/ 23515 w 4417162"/>
              <a:gd name="connsiteY124" fmla="*/ 6003925 h 6858000"/>
              <a:gd name="connsiteX125" fmla="*/ 11758 w 4417162"/>
              <a:gd name="connsiteY125" fmla="*/ 6056312 h 6858000"/>
              <a:gd name="connsiteX126" fmla="*/ 3359 w 4417162"/>
              <a:gd name="connsiteY126" fmla="*/ 6113462 h 6858000"/>
              <a:gd name="connsiteX127" fmla="*/ 0 w 4417162"/>
              <a:gd name="connsiteY127" fmla="*/ 6183312 h 6858000"/>
              <a:gd name="connsiteX128" fmla="*/ 3359 w 4417162"/>
              <a:gd name="connsiteY128" fmla="*/ 6251575 h 6858000"/>
              <a:gd name="connsiteX129" fmla="*/ 11758 w 4417162"/>
              <a:gd name="connsiteY129" fmla="*/ 6311900 h 6858000"/>
              <a:gd name="connsiteX130" fmla="*/ 23515 w 4417162"/>
              <a:gd name="connsiteY130" fmla="*/ 6361112 h 6858000"/>
              <a:gd name="connsiteX131" fmla="*/ 38632 w 4417162"/>
              <a:gd name="connsiteY131" fmla="*/ 6407150 h 6858000"/>
              <a:gd name="connsiteX132" fmla="*/ 55427 w 4417162"/>
              <a:gd name="connsiteY132" fmla="*/ 6448425 h 6858000"/>
              <a:gd name="connsiteX133" fmla="*/ 73903 w 4417162"/>
              <a:gd name="connsiteY133" fmla="*/ 6488112 h 6858000"/>
              <a:gd name="connsiteX134" fmla="*/ 92379 w 4417162"/>
              <a:gd name="connsiteY134" fmla="*/ 6523037 h 6858000"/>
              <a:gd name="connsiteX135" fmla="*/ 112534 w 4417162"/>
              <a:gd name="connsiteY135" fmla="*/ 6561137 h 6858000"/>
              <a:gd name="connsiteX136" fmla="*/ 132689 w 4417162"/>
              <a:gd name="connsiteY136" fmla="*/ 6597650 h 6858000"/>
              <a:gd name="connsiteX137" fmla="*/ 149485 w 4417162"/>
              <a:gd name="connsiteY137" fmla="*/ 6640512 h 6858000"/>
              <a:gd name="connsiteX138" fmla="*/ 166281 w 4417162"/>
              <a:gd name="connsiteY138" fmla="*/ 6683375 h 6858000"/>
              <a:gd name="connsiteX139" fmla="*/ 176358 w 4417162"/>
              <a:gd name="connsiteY139" fmla="*/ 6735762 h 6858000"/>
              <a:gd name="connsiteX140" fmla="*/ 184756 w 4417162"/>
              <a:gd name="connsiteY140" fmla="*/ 6791325 h 6858000"/>
              <a:gd name="connsiteX141" fmla="*/ 189795 w 4417162"/>
              <a:gd name="connsiteY141" fmla="*/ 6858000 h 6858000"/>
              <a:gd name="connsiteX142" fmla="*/ 334173 w 4417162"/>
              <a:gd name="connsiteY142" fmla="*/ 6858000 h 6858000"/>
              <a:gd name="connsiteX143" fmla="*/ 334174 w 4417162"/>
              <a:gd name="connsiteY143" fmla="*/ 6858000 h 6858000"/>
              <a:gd name="connsiteX144" fmla="*/ 4417162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4417162" y="0"/>
                </a:move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4417162" y="685800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7D3E5A-A2E8-4E93-9CB0-1C16C9EF6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723406"/>
            <a:ext cx="3234018" cy="382672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Вакцинація населення </a:t>
            </a:r>
            <a:br>
              <a:rPr lang="en-US" sz="4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(у розрізі надавачів послуг вакцинації)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55A9AC26-CEFD-4BF9-9BC7-153C84ECA8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1434042"/>
              </p:ext>
            </p:extLst>
          </p:nvPr>
        </p:nvGraphicFramePr>
        <p:xfrm>
          <a:off x="4533088" y="643469"/>
          <a:ext cx="7658911" cy="557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8860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1825AC39-5F85-4CAA-8A81-A1287086B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5DA4D23-37FC-4B90-8188-F0377C5F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417162" cy="6858000"/>
          </a:xfrm>
          <a:custGeom>
            <a:avLst/>
            <a:gdLst>
              <a:gd name="connsiteX0" fmla="*/ 0 w 4417162"/>
              <a:gd name="connsiteY0" fmla="*/ 0 h 6858000"/>
              <a:gd name="connsiteX1" fmla="*/ 144378 w 4417162"/>
              <a:gd name="connsiteY1" fmla="*/ 0 h 6858000"/>
              <a:gd name="connsiteX2" fmla="*/ 2310062 w 4417162"/>
              <a:gd name="connsiteY2" fmla="*/ 0 h 6858000"/>
              <a:gd name="connsiteX3" fmla="*/ 4227367 w 4417162"/>
              <a:gd name="connsiteY3" fmla="*/ 0 h 6858000"/>
              <a:gd name="connsiteX4" fmla="*/ 4232407 w 4417162"/>
              <a:gd name="connsiteY4" fmla="*/ 66675 h 6858000"/>
              <a:gd name="connsiteX5" fmla="*/ 4240804 w 4417162"/>
              <a:gd name="connsiteY5" fmla="*/ 122237 h 6858000"/>
              <a:gd name="connsiteX6" fmla="*/ 4250882 w 4417162"/>
              <a:gd name="connsiteY6" fmla="*/ 174625 h 6858000"/>
              <a:gd name="connsiteX7" fmla="*/ 4267678 w 4417162"/>
              <a:gd name="connsiteY7" fmla="*/ 217487 h 6858000"/>
              <a:gd name="connsiteX8" fmla="*/ 4284474 w 4417162"/>
              <a:gd name="connsiteY8" fmla="*/ 260350 h 6858000"/>
              <a:gd name="connsiteX9" fmla="*/ 4304629 w 4417162"/>
              <a:gd name="connsiteY9" fmla="*/ 296862 h 6858000"/>
              <a:gd name="connsiteX10" fmla="*/ 4324784 w 4417162"/>
              <a:gd name="connsiteY10" fmla="*/ 334962 h 6858000"/>
              <a:gd name="connsiteX11" fmla="*/ 4343260 w 4417162"/>
              <a:gd name="connsiteY11" fmla="*/ 369887 h 6858000"/>
              <a:gd name="connsiteX12" fmla="*/ 4361735 w 4417162"/>
              <a:gd name="connsiteY12" fmla="*/ 409575 h 6858000"/>
              <a:gd name="connsiteX13" fmla="*/ 4378531 w 4417162"/>
              <a:gd name="connsiteY13" fmla="*/ 450850 h 6858000"/>
              <a:gd name="connsiteX14" fmla="*/ 4393648 w 4417162"/>
              <a:gd name="connsiteY14" fmla="*/ 496887 h 6858000"/>
              <a:gd name="connsiteX15" fmla="*/ 4405405 w 4417162"/>
              <a:gd name="connsiteY15" fmla="*/ 546100 h 6858000"/>
              <a:gd name="connsiteX16" fmla="*/ 4413803 w 4417162"/>
              <a:gd name="connsiteY16" fmla="*/ 606425 h 6858000"/>
              <a:gd name="connsiteX17" fmla="*/ 4417162 w 4417162"/>
              <a:gd name="connsiteY17" fmla="*/ 673100 h 6858000"/>
              <a:gd name="connsiteX18" fmla="*/ 4413803 w 4417162"/>
              <a:gd name="connsiteY18" fmla="*/ 744537 h 6858000"/>
              <a:gd name="connsiteX19" fmla="*/ 4405405 w 4417162"/>
              <a:gd name="connsiteY19" fmla="*/ 801687 h 6858000"/>
              <a:gd name="connsiteX20" fmla="*/ 4393648 w 4417162"/>
              <a:gd name="connsiteY20" fmla="*/ 854075 h 6858000"/>
              <a:gd name="connsiteX21" fmla="*/ 4378531 w 4417162"/>
              <a:gd name="connsiteY21" fmla="*/ 901700 h 6858000"/>
              <a:gd name="connsiteX22" fmla="*/ 4361735 w 4417162"/>
              <a:gd name="connsiteY22" fmla="*/ 942975 h 6858000"/>
              <a:gd name="connsiteX23" fmla="*/ 4341580 w 4417162"/>
              <a:gd name="connsiteY23" fmla="*/ 981075 h 6858000"/>
              <a:gd name="connsiteX24" fmla="*/ 4321425 w 4417162"/>
              <a:gd name="connsiteY24" fmla="*/ 1017587 h 6858000"/>
              <a:gd name="connsiteX25" fmla="*/ 4301270 w 4417162"/>
              <a:gd name="connsiteY25" fmla="*/ 1055687 h 6858000"/>
              <a:gd name="connsiteX26" fmla="*/ 4282794 w 4417162"/>
              <a:gd name="connsiteY26" fmla="*/ 1095375 h 6858000"/>
              <a:gd name="connsiteX27" fmla="*/ 4264318 w 4417162"/>
              <a:gd name="connsiteY27" fmla="*/ 1136650 h 6858000"/>
              <a:gd name="connsiteX28" fmla="*/ 4249203 w 4417162"/>
              <a:gd name="connsiteY28" fmla="*/ 1182687 h 6858000"/>
              <a:gd name="connsiteX29" fmla="*/ 4239125 w 4417162"/>
              <a:gd name="connsiteY29" fmla="*/ 1235075 h 6858000"/>
              <a:gd name="connsiteX30" fmla="*/ 4229047 w 4417162"/>
              <a:gd name="connsiteY30" fmla="*/ 1295400 h 6858000"/>
              <a:gd name="connsiteX31" fmla="*/ 4227367 w 4417162"/>
              <a:gd name="connsiteY31" fmla="*/ 1363662 h 6858000"/>
              <a:gd name="connsiteX32" fmla="*/ 4229047 w 4417162"/>
              <a:gd name="connsiteY32" fmla="*/ 1431925 h 6858000"/>
              <a:gd name="connsiteX33" fmla="*/ 4239125 w 4417162"/>
              <a:gd name="connsiteY33" fmla="*/ 1492250 h 6858000"/>
              <a:gd name="connsiteX34" fmla="*/ 4249203 w 4417162"/>
              <a:gd name="connsiteY34" fmla="*/ 1544637 h 6858000"/>
              <a:gd name="connsiteX35" fmla="*/ 4264318 w 4417162"/>
              <a:gd name="connsiteY35" fmla="*/ 1589087 h 6858000"/>
              <a:gd name="connsiteX36" fmla="*/ 4282794 w 4417162"/>
              <a:gd name="connsiteY36" fmla="*/ 1631950 h 6858000"/>
              <a:gd name="connsiteX37" fmla="*/ 4301270 w 4417162"/>
              <a:gd name="connsiteY37" fmla="*/ 1671637 h 6858000"/>
              <a:gd name="connsiteX38" fmla="*/ 4321425 w 4417162"/>
              <a:gd name="connsiteY38" fmla="*/ 1708150 h 6858000"/>
              <a:gd name="connsiteX39" fmla="*/ 4341580 w 4417162"/>
              <a:gd name="connsiteY39" fmla="*/ 1743075 h 6858000"/>
              <a:gd name="connsiteX40" fmla="*/ 4361735 w 4417162"/>
              <a:gd name="connsiteY40" fmla="*/ 1782762 h 6858000"/>
              <a:gd name="connsiteX41" fmla="*/ 4378531 w 4417162"/>
              <a:gd name="connsiteY41" fmla="*/ 1824037 h 6858000"/>
              <a:gd name="connsiteX42" fmla="*/ 4393648 w 4417162"/>
              <a:gd name="connsiteY42" fmla="*/ 1870075 h 6858000"/>
              <a:gd name="connsiteX43" fmla="*/ 4405405 w 4417162"/>
              <a:gd name="connsiteY43" fmla="*/ 1922462 h 6858000"/>
              <a:gd name="connsiteX44" fmla="*/ 4413803 w 4417162"/>
              <a:gd name="connsiteY44" fmla="*/ 1982787 h 6858000"/>
              <a:gd name="connsiteX45" fmla="*/ 4417162 w 4417162"/>
              <a:gd name="connsiteY45" fmla="*/ 2051050 h 6858000"/>
              <a:gd name="connsiteX46" fmla="*/ 4413803 w 4417162"/>
              <a:gd name="connsiteY46" fmla="*/ 2119312 h 6858000"/>
              <a:gd name="connsiteX47" fmla="*/ 4405405 w 4417162"/>
              <a:gd name="connsiteY47" fmla="*/ 2179637 h 6858000"/>
              <a:gd name="connsiteX48" fmla="*/ 4393648 w 4417162"/>
              <a:gd name="connsiteY48" fmla="*/ 2232025 h 6858000"/>
              <a:gd name="connsiteX49" fmla="*/ 4378531 w 4417162"/>
              <a:gd name="connsiteY49" fmla="*/ 2278062 h 6858000"/>
              <a:gd name="connsiteX50" fmla="*/ 4361735 w 4417162"/>
              <a:gd name="connsiteY50" fmla="*/ 2319337 h 6858000"/>
              <a:gd name="connsiteX51" fmla="*/ 4341580 w 4417162"/>
              <a:gd name="connsiteY51" fmla="*/ 2359025 h 6858000"/>
              <a:gd name="connsiteX52" fmla="*/ 4321425 w 4417162"/>
              <a:gd name="connsiteY52" fmla="*/ 2395537 h 6858000"/>
              <a:gd name="connsiteX53" fmla="*/ 4301270 w 4417162"/>
              <a:gd name="connsiteY53" fmla="*/ 2433637 h 6858000"/>
              <a:gd name="connsiteX54" fmla="*/ 4282794 w 4417162"/>
              <a:gd name="connsiteY54" fmla="*/ 2471737 h 6858000"/>
              <a:gd name="connsiteX55" fmla="*/ 4264318 w 4417162"/>
              <a:gd name="connsiteY55" fmla="*/ 2513012 h 6858000"/>
              <a:gd name="connsiteX56" fmla="*/ 4249203 w 4417162"/>
              <a:gd name="connsiteY56" fmla="*/ 2560637 h 6858000"/>
              <a:gd name="connsiteX57" fmla="*/ 4239125 w 4417162"/>
              <a:gd name="connsiteY57" fmla="*/ 2613025 h 6858000"/>
              <a:gd name="connsiteX58" fmla="*/ 4229047 w 4417162"/>
              <a:gd name="connsiteY58" fmla="*/ 2671762 h 6858000"/>
              <a:gd name="connsiteX59" fmla="*/ 4227367 w 4417162"/>
              <a:gd name="connsiteY59" fmla="*/ 2741612 h 6858000"/>
              <a:gd name="connsiteX60" fmla="*/ 4229047 w 4417162"/>
              <a:gd name="connsiteY60" fmla="*/ 2809875 h 6858000"/>
              <a:gd name="connsiteX61" fmla="*/ 4239125 w 4417162"/>
              <a:gd name="connsiteY61" fmla="*/ 2868612 h 6858000"/>
              <a:gd name="connsiteX62" fmla="*/ 4249203 w 4417162"/>
              <a:gd name="connsiteY62" fmla="*/ 2922587 h 6858000"/>
              <a:gd name="connsiteX63" fmla="*/ 4264318 w 4417162"/>
              <a:gd name="connsiteY63" fmla="*/ 2967037 h 6858000"/>
              <a:gd name="connsiteX64" fmla="*/ 4282794 w 4417162"/>
              <a:gd name="connsiteY64" fmla="*/ 3009900 h 6858000"/>
              <a:gd name="connsiteX65" fmla="*/ 4301270 w 4417162"/>
              <a:gd name="connsiteY65" fmla="*/ 3046412 h 6858000"/>
              <a:gd name="connsiteX66" fmla="*/ 4321425 w 4417162"/>
              <a:gd name="connsiteY66" fmla="*/ 3084512 h 6858000"/>
              <a:gd name="connsiteX67" fmla="*/ 4341580 w 4417162"/>
              <a:gd name="connsiteY67" fmla="*/ 3121025 h 6858000"/>
              <a:gd name="connsiteX68" fmla="*/ 4361735 w 4417162"/>
              <a:gd name="connsiteY68" fmla="*/ 3160712 h 6858000"/>
              <a:gd name="connsiteX69" fmla="*/ 4378531 w 4417162"/>
              <a:gd name="connsiteY69" fmla="*/ 3201987 h 6858000"/>
              <a:gd name="connsiteX70" fmla="*/ 4393648 w 4417162"/>
              <a:gd name="connsiteY70" fmla="*/ 3248025 h 6858000"/>
              <a:gd name="connsiteX71" fmla="*/ 4405405 w 4417162"/>
              <a:gd name="connsiteY71" fmla="*/ 3300412 h 6858000"/>
              <a:gd name="connsiteX72" fmla="*/ 4413803 w 4417162"/>
              <a:gd name="connsiteY72" fmla="*/ 3360737 h 6858000"/>
              <a:gd name="connsiteX73" fmla="*/ 4417162 w 4417162"/>
              <a:gd name="connsiteY73" fmla="*/ 3427412 h 6858000"/>
              <a:gd name="connsiteX74" fmla="*/ 4413803 w 4417162"/>
              <a:gd name="connsiteY74" fmla="*/ 3497262 h 6858000"/>
              <a:gd name="connsiteX75" fmla="*/ 4405405 w 4417162"/>
              <a:gd name="connsiteY75" fmla="*/ 3557587 h 6858000"/>
              <a:gd name="connsiteX76" fmla="*/ 4393648 w 4417162"/>
              <a:gd name="connsiteY76" fmla="*/ 3609975 h 6858000"/>
              <a:gd name="connsiteX77" fmla="*/ 4378531 w 4417162"/>
              <a:gd name="connsiteY77" fmla="*/ 3656012 h 6858000"/>
              <a:gd name="connsiteX78" fmla="*/ 4361735 w 4417162"/>
              <a:gd name="connsiteY78" fmla="*/ 3697287 h 6858000"/>
              <a:gd name="connsiteX79" fmla="*/ 4341580 w 4417162"/>
              <a:gd name="connsiteY79" fmla="*/ 3736975 h 6858000"/>
              <a:gd name="connsiteX80" fmla="*/ 4301270 w 4417162"/>
              <a:gd name="connsiteY80" fmla="*/ 3811587 h 6858000"/>
              <a:gd name="connsiteX81" fmla="*/ 4282794 w 4417162"/>
              <a:gd name="connsiteY81" fmla="*/ 3848100 h 6858000"/>
              <a:gd name="connsiteX82" fmla="*/ 4264318 w 4417162"/>
              <a:gd name="connsiteY82" fmla="*/ 3890962 h 6858000"/>
              <a:gd name="connsiteX83" fmla="*/ 4249203 w 4417162"/>
              <a:gd name="connsiteY83" fmla="*/ 3935412 h 6858000"/>
              <a:gd name="connsiteX84" fmla="*/ 4239125 w 4417162"/>
              <a:gd name="connsiteY84" fmla="*/ 3987800 h 6858000"/>
              <a:gd name="connsiteX85" fmla="*/ 4229047 w 4417162"/>
              <a:gd name="connsiteY85" fmla="*/ 4048125 h 6858000"/>
              <a:gd name="connsiteX86" fmla="*/ 4227367 w 4417162"/>
              <a:gd name="connsiteY86" fmla="*/ 4116387 h 6858000"/>
              <a:gd name="connsiteX87" fmla="*/ 4229047 w 4417162"/>
              <a:gd name="connsiteY87" fmla="*/ 4186237 h 6858000"/>
              <a:gd name="connsiteX88" fmla="*/ 4239125 w 4417162"/>
              <a:gd name="connsiteY88" fmla="*/ 4244975 h 6858000"/>
              <a:gd name="connsiteX89" fmla="*/ 4249203 w 4417162"/>
              <a:gd name="connsiteY89" fmla="*/ 4297362 h 6858000"/>
              <a:gd name="connsiteX90" fmla="*/ 4264318 w 4417162"/>
              <a:gd name="connsiteY90" fmla="*/ 4343400 h 6858000"/>
              <a:gd name="connsiteX91" fmla="*/ 4282794 w 4417162"/>
              <a:gd name="connsiteY91" fmla="*/ 4386262 h 6858000"/>
              <a:gd name="connsiteX92" fmla="*/ 4301270 w 4417162"/>
              <a:gd name="connsiteY92" fmla="*/ 4424362 h 6858000"/>
              <a:gd name="connsiteX93" fmla="*/ 4341580 w 4417162"/>
              <a:gd name="connsiteY93" fmla="*/ 4498975 h 6858000"/>
              <a:gd name="connsiteX94" fmla="*/ 4361735 w 4417162"/>
              <a:gd name="connsiteY94" fmla="*/ 4537075 h 6858000"/>
              <a:gd name="connsiteX95" fmla="*/ 4378531 w 4417162"/>
              <a:gd name="connsiteY95" fmla="*/ 4579937 h 6858000"/>
              <a:gd name="connsiteX96" fmla="*/ 4393648 w 4417162"/>
              <a:gd name="connsiteY96" fmla="*/ 4625975 h 6858000"/>
              <a:gd name="connsiteX97" fmla="*/ 4405405 w 4417162"/>
              <a:gd name="connsiteY97" fmla="*/ 4678362 h 6858000"/>
              <a:gd name="connsiteX98" fmla="*/ 4413803 w 4417162"/>
              <a:gd name="connsiteY98" fmla="*/ 4738687 h 6858000"/>
              <a:gd name="connsiteX99" fmla="*/ 4417162 w 4417162"/>
              <a:gd name="connsiteY99" fmla="*/ 4806950 h 6858000"/>
              <a:gd name="connsiteX100" fmla="*/ 4413803 w 4417162"/>
              <a:gd name="connsiteY100" fmla="*/ 4875212 h 6858000"/>
              <a:gd name="connsiteX101" fmla="*/ 4405405 w 4417162"/>
              <a:gd name="connsiteY101" fmla="*/ 4935537 h 6858000"/>
              <a:gd name="connsiteX102" fmla="*/ 4393648 w 4417162"/>
              <a:gd name="connsiteY102" fmla="*/ 4987925 h 6858000"/>
              <a:gd name="connsiteX103" fmla="*/ 4378531 w 4417162"/>
              <a:gd name="connsiteY103" fmla="*/ 5033962 h 6858000"/>
              <a:gd name="connsiteX104" fmla="*/ 4361735 w 4417162"/>
              <a:gd name="connsiteY104" fmla="*/ 5075237 h 6858000"/>
              <a:gd name="connsiteX105" fmla="*/ 4341580 w 4417162"/>
              <a:gd name="connsiteY105" fmla="*/ 5114925 h 6858000"/>
              <a:gd name="connsiteX106" fmla="*/ 4321425 w 4417162"/>
              <a:gd name="connsiteY106" fmla="*/ 5149850 h 6858000"/>
              <a:gd name="connsiteX107" fmla="*/ 4301270 w 4417162"/>
              <a:gd name="connsiteY107" fmla="*/ 5186362 h 6858000"/>
              <a:gd name="connsiteX108" fmla="*/ 4282794 w 4417162"/>
              <a:gd name="connsiteY108" fmla="*/ 5226050 h 6858000"/>
              <a:gd name="connsiteX109" fmla="*/ 4264318 w 4417162"/>
              <a:gd name="connsiteY109" fmla="*/ 5268912 h 6858000"/>
              <a:gd name="connsiteX110" fmla="*/ 4249203 w 4417162"/>
              <a:gd name="connsiteY110" fmla="*/ 5313362 h 6858000"/>
              <a:gd name="connsiteX111" fmla="*/ 4239125 w 4417162"/>
              <a:gd name="connsiteY111" fmla="*/ 5365750 h 6858000"/>
              <a:gd name="connsiteX112" fmla="*/ 4229047 w 4417162"/>
              <a:gd name="connsiteY112" fmla="*/ 5426075 h 6858000"/>
              <a:gd name="connsiteX113" fmla="*/ 4227367 w 4417162"/>
              <a:gd name="connsiteY113" fmla="*/ 5494337 h 6858000"/>
              <a:gd name="connsiteX114" fmla="*/ 4229047 w 4417162"/>
              <a:gd name="connsiteY114" fmla="*/ 5562600 h 6858000"/>
              <a:gd name="connsiteX115" fmla="*/ 4239125 w 4417162"/>
              <a:gd name="connsiteY115" fmla="*/ 5622925 h 6858000"/>
              <a:gd name="connsiteX116" fmla="*/ 4249203 w 4417162"/>
              <a:gd name="connsiteY116" fmla="*/ 5675312 h 6858000"/>
              <a:gd name="connsiteX117" fmla="*/ 4264318 w 4417162"/>
              <a:gd name="connsiteY117" fmla="*/ 5721350 h 6858000"/>
              <a:gd name="connsiteX118" fmla="*/ 4282794 w 4417162"/>
              <a:gd name="connsiteY118" fmla="*/ 5762625 h 6858000"/>
              <a:gd name="connsiteX119" fmla="*/ 4301270 w 4417162"/>
              <a:gd name="connsiteY119" fmla="*/ 5802312 h 6858000"/>
              <a:gd name="connsiteX120" fmla="*/ 4321425 w 4417162"/>
              <a:gd name="connsiteY120" fmla="*/ 5840412 h 6858000"/>
              <a:gd name="connsiteX121" fmla="*/ 4341580 w 4417162"/>
              <a:gd name="connsiteY121" fmla="*/ 5876925 h 6858000"/>
              <a:gd name="connsiteX122" fmla="*/ 4361735 w 4417162"/>
              <a:gd name="connsiteY122" fmla="*/ 5915025 h 6858000"/>
              <a:gd name="connsiteX123" fmla="*/ 4378531 w 4417162"/>
              <a:gd name="connsiteY123" fmla="*/ 5956300 h 6858000"/>
              <a:gd name="connsiteX124" fmla="*/ 4393648 w 4417162"/>
              <a:gd name="connsiteY124" fmla="*/ 6003925 h 6858000"/>
              <a:gd name="connsiteX125" fmla="*/ 4405405 w 4417162"/>
              <a:gd name="connsiteY125" fmla="*/ 6056312 h 6858000"/>
              <a:gd name="connsiteX126" fmla="*/ 4413803 w 4417162"/>
              <a:gd name="connsiteY126" fmla="*/ 6113462 h 6858000"/>
              <a:gd name="connsiteX127" fmla="*/ 4417162 w 4417162"/>
              <a:gd name="connsiteY127" fmla="*/ 6183312 h 6858000"/>
              <a:gd name="connsiteX128" fmla="*/ 4413803 w 4417162"/>
              <a:gd name="connsiteY128" fmla="*/ 6251575 h 6858000"/>
              <a:gd name="connsiteX129" fmla="*/ 4405405 w 4417162"/>
              <a:gd name="connsiteY129" fmla="*/ 6311900 h 6858000"/>
              <a:gd name="connsiteX130" fmla="*/ 4393648 w 4417162"/>
              <a:gd name="connsiteY130" fmla="*/ 6361112 h 6858000"/>
              <a:gd name="connsiteX131" fmla="*/ 4378531 w 4417162"/>
              <a:gd name="connsiteY131" fmla="*/ 6407150 h 6858000"/>
              <a:gd name="connsiteX132" fmla="*/ 4361735 w 4417162"/>
              <a:gd name="connsiteY132" fmla="*/ 6448425 h 6858000"/>
              <a:gd name="connsiteX133" fmla="*/ 4343260 w 4417162"/>
              <a:gd name="connsiteY133" fmla="*/ 6488112 h 6858000"/>
              <a:gd name="connsiteX134" fmla="*/ 4324784 w 4417162"/>
              <a:gd name="connsiteY134" fmla="*/ 6523037 h 6858000"/>
              <a:gd name="connsiteX135" fmla="*/ 4304629 w 4417162"/>
              <a:gd name="connsiteY135" fmla="*/ 6561137 h 6858000"/>
              <a:gd name="connsiteX136" fmla="*/ 4284474 w 4417162"/>
              <a:gd name="connsiteY136" fmla="*/ 6597650 h 6858000"/>
              <a:gd name="connsiteX137" fmla="*/ 4267678 w 4417162"/>
              <a:gd name="connsiteY137" fmla="*/ 6640512 h 6858000"/>
              <a:gd name="connsiteX138" fmla="*/ 4250882 w 4417162"/>
              <a:gd name="connsiteY138" fmla="*/ 6683375 h 6858000"/>
              <a:gd name="connsiteX139" fmla="*/ 4240804 w 4417162"/>
              <a:gd name="connsiteY139" fmla="*/ 6735762 h 6858000"/>
              <a:gd name="connsiteX140" fmla="*/ 4232407 w 4417162"/>
              <a:gd name="connsiteY140" fmla="*/ 6791325 h 6858000"/>
              <a:gd name="connsiteX141" fmla="*/ 4227367 w 4417162"/>
              <a:gd name="connsiteY141" fmla="*/ 6858000 h 6858000"/>
              <a:gd name="connsiteX142" fmla="*/ 2310062 w 4417162"/>
              <a:gd name="connsiteY142" fmla="*/ 6858000 h 6858000"/>
              <a:gd name="connsiteX143" fmla="*/ 144378 w 4417162"/>
              <a:gd name="connsiteY143" fmla="*/ 6858000 h 6858000"/>
              <a:gd name="connsiteX144" fmla="*/ 0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0" y="0"/>
                </a:moveTo>
                <a:lnTo>
                  <a:pt x="144378" y="0"/>
                </a:lnTo>
                <a:lnTo>
                  <a:pt x="2310062" y="0"/>
                </a:lnTo>
                <a:lnTo>
                  <a:pt x="4227367" y="0"/>
                </a:lnTo>
                <a:lnTo>
                  <a:pt x="4232407" y="66675"/>
                </a:lnTo>
                <a:lnTo>
                  <a:pt x="4240804" y="122237"/>
                </a:lnTo>
                <a:lnTo>
                  <a:pt x="4250882" y="174625"/>
                </a:lnTo>
                <a:lnTo>
                  <a:pt x="4267678" y="217487"/>
                </a:lnTo>
                <a:lnTo>
                  <a:pt x="4284474" y="260350"/>
                </a:lnTo>
                <a:lnTo>
                  <a:pt x="4304629" y="296862"/>
                </a:lnTo>
                <a:lnTo>
                  <a:pt x="4324784" y="334962"/>
                </a:lnTo>
                <a:lnTo>
                  <a:pt x="4343260" y="369887"/>
                </a:lnTo>
                <a:lnTo>
                  <a:pt x="4361735" y="409575"/>
                </a:lnTo>
                <a:lnTo>
                  <a:pt x="4378531" y="450850"/>
                </a:lnTo>
                <a:lnTo>
                  <a:pt x="4393648" y="496887"/>
                </a:lnTo>
                <a:lnTo>
                  <a:pt x="4405405" y="546100"/>
                </a:lnTo>
                <a:lnTo>
                  <a:pt x="4413803" y="606425"/>
                </a:lnTo>
                <a:lnTo>
                  <a:pt x="4417162" y="673100"/>
                </a:lnTo>
                <a:lnTo>
                  <a:pt x="4413803" y="744537"/>
                </a:lnTo>
                <a:lnTo>
                  <a:pt x="4405405" y="801687"/>
                </a:lnTo>
                <a:lnTo>
                  <a:pt x="4393648" y="854075"/>
                </a:lnTo>
                <a:lnTo>
                  <a:pt x="4378531" y="901700"/>
                </a:lnTo>
                <a:lnTo>
                  <a:pt x="4361735" y="942975"/>
                </a:lnTo>
                <a:lnTo>
                  <a:pt x="4341580" y="981075"/>
                </a:lnTo>
                <a:lnTo>
                  <a:pt x="4321425" y="1017587"/>
                </a:lnTo>
                <a:lnTo>
                  <a:pt x="4301270" y="1055687"/>
                </a:lnTo>
                <a:lnTo>
                  <a:pt x="4282794" y="1095375"/>
                </a:lnTo>
                <a:lnTo>
                  <a:pt x="4264318" y="1136650"/>
                </a:lnTo>
                <a:lnTo>
                  <a:pt x="4249203" y="1182687"/>
                </a:lnTo>
                <a:lnTo>
                  <a:pt x="4239125" y="1235075"/>
                </a:lnTo>
                <a:lnTo>
                  <a:pt x="4229047" y="1295400"/>
                </a:lnTo>
                <a:lnTo>
                  <a:pt x="4227367" y="1363662"/>
                </a:lnTo>
                <a:lnTo>
                  <a:pt x="4229047" y="1431925"/>
                </a:lnTo>
                <a:lnTo>
                  <a:pt x="4239125" y="1492250"/>
                </a:lnTo>
                <a:lnTo>
                  <a:pt x="4249203" y="1544637"/>
                </a:lnTo>
                <a:lnTo>
                  <a:pt x="4264318" y="1589087"/>
                </a:lnTo>
                <a:lnTo>
                  <a:pt x="4282794" y="1631950"/>
                </a:lnTo>
                <a:lnTo>
                  <a:pt x="4301270" y="1671637"/>
                </a:lnTo>
                <a:lnTo>
                  <a:pt x="4321425" y="1708150"/>
                </a:lnTo>
                <a:lnTo>
                  <a:pt x="4341580" y="1743075"/>
                </a:lnTo>
                <a:lnTo>
                  <a:pt x="4361735" y="1782762"/>
                </a:lnTo>
                <a:lnTo>
                  <a:pt x="4378531" y="1824037"/>
                </a:lnTo>
                <a:lnTo>
                  <a:pt x="4393648" y="1870075"/>
                </a:lnTo>
                <a:lnTo>
                  <a:pt x="4405405" y="1922462"/>
                </a:lnTo>
                <a:lnTo>
                  <a:pt x="4413803" y="1982787"/>
                </a:lnTo>
                <a:lnTo>
                  <a:pt x="4417162" y="2051050"/>
                </a:lnTo>
                <a:lnTo>
                  <a:pt x="4413803" y="2119312"/>
                </a:lnTo>
                <a:lnTo>
                  <a:pt x="4405405" y="2179637"/>
                </a:lnTo>
                <a:lnTo>
                  <a:pt x="4393648" y="2232025"/>
                </a:lnTo>
                <a:lnTo>
                  <a:pt x="4378531" y="2278062"/>
                </a:lnTo>
                <a:lnTo>
                  <a:pt x="4361735" y="2319337"/>
                </a:lnTo>
                <a:lnTo>
                  <a:pt x="4341580" y="2359025"/>
                </a:lnTo>
                <a:lnTo>
                  <a:pt x="4321425" y="2395537"/>
                </a:lnTo>
                <a:lnTo>
                  <a:pt x="4301270" y="2433637"/>
                </a:lnTo>
                <a:lnTo>
                  <a:pt x="4282794" y="2471737"/>
                </a:lnTo>
                <a:lnTo>
                  <a:pt x="4264318" y="2513012"/>
                </a:lnTo>
                <a:lnTo>
                  <a:pt x="4249203" y="2560637"/>
                </a:lnTo>
                <a:lnTo>
                  <a:pt x="4239125" y="2613025"/>
                </a:lnTo>
                <a:lnTo>
                  <a:pt x="4229047" y="2671762"/>
                </a:lnTo>
                <a:lnTo>
                  <a:pt x="4227367" y="2741612"/>
                </a:lnTo>
                <a:lnTo>
                  <a:pt x="4229047" y="2809875"/>
                </a:lnTo>
                <a:lnTo>
                  <a:pt x="4239125" y="2868612"/>
                </a:lnTo>
                <a:lnTo>
                  <a:pt x="4249203" y="2922587"/>
                </a:lnTo>
                <a:lnTo>
                  <a:pt x="4264318" y="2967037"/>
                </a:lnTo>
                <a:lnTo>
                  <a:pt x="4282794" y="3009900"/>
                </a:lnTo>
                <a:lnTo>
                  <a:pt x="4301270" y="3046412"/>
                </a:lnTo>
                <a:lnTo>
                  <a:pt x="4321425" y="3084512"/>
                </a:lnTo>
                <a:lnTo>
                  <a:pt x="4341580" y="3121025"/>
                </a:lnTo>
                <a:lnTo>
                  <a:pt x="4361735" y="3160712"/>
                </a:lnTo>
                <a:lnTo>
                  <a:pt x="4378531" y="3201987"/>
                </a:lnTo>
                <a:lnTo>
                  <a:pt x="4393648" y="3248025"/>
                </a:lnTo>
                <a:lnTo>
                  <a:pt x="4405405" y="3300412"/>
                </a:lnTo>
                <a:lnTo>
                  <a:pt x="4413803" y="3360737"/>
                </a:lnTo>
                <a:lnTo>
                  <a:pt x="4417162" y="3427412"/>
                </a:lnTo>
                <a:lnTo>
                  <a:pt x="4413803" y="3497262"/>
                </a:lnTo>
                <a:lnTo>
                  <a:pt x="4405405" y="3557587"/>
                </a:lnTo>
                <a:lnTo>
                  <a:pt x="4393648" y="3609975"/>
                </a:lnTo>
                <a:lnTo>
                  <a:pt x="4378531" y="3656012"/>
                </a:lnTo>
                <a:lnTo>
                  <a:pt x="4361735" y="3697287"/>
                </a:lnTo>
                <a:lnTo>
                  <a:pt x="4341580" y="3736975"/>
                </a:lnTo>
                <a:lnTo>
                  <a:pt x="4301270" y="3811587"/>
                </a:lnTo>
                <a:lnTo>
                  <a:pt x="4282794" y="3848100"/>
                </a:lnTo>
                <a:lnTo>
                  <a:pt x="4264318" y="3890962"/>
                </a:lnTo>
                <a:lnTo>
                  <a:pt x="4249203" y="3935412"/>
                </a:lnTo>
                <a:lnTo>
                  <a:pt x="4239125" y="3987800"/>
                </a:lnTo>
                <a:lnTo>
                  <a:pt x="4229047" y="4048125"/>
                </a:lnTo>
                <a:lnTo>
                  <a:pt x="4227367" y="4116387"/>
                </a:lnTo>
                <a:lnTo>
                  <a:pt x="4229047" y="4186237"/>
                </a:lnTo>
                <a:lnTo>
                  <a:pt x="4239125" y="4244975"/>
                </a:lnTo>
                <a:lnTo>
                  <a:pt x="4249203" y="4297362"/>
                </a:lnTo>
                <a:lnTo>
                  <a:pt x="4264318" y="4343400"/>
                </a:lnTo>
                <a:lnTo>
                  <a:pt x="4282794" y="4386262"/>
                </a:lnTo>
                <a:lnTo>
                  <a:pt x="4301270" y="4424362"/>
                </a:lnTo>
                <a:lnTo>
                  <a:pt x="4341580" y="4498975"/>
                </a:lnTo>
                <a:lnTo>
                  <a:pt x="4361735" y="4537075"/>
                </a:lnTo>
                <a:lnTo>
                  <a:pt x="4378531" y="4579937"/>
                </a:lnTo>
                <a:lnTo>
                  <a:pt x="4393648" y="4625975"/>
                </a:lnTo>
                <a:lnTo>
                  <a:pt x="4405405" y="4678362"/>
                </a:lnTo>
                <a:lnTo>
                  <a:pt x="4413803" y="4738687"/>
                </a:lnTo>
                <a:lnTo>
                  <a:pt x="4417162" y="4806950"/>
                </a:lnTo>
                <a:lnTo>
                  <a:pt x="4413803" y="4875212"/>
                </a:lnTo>
                <a:lnTo>
                  <a:pt x="4405405" y="4935537"/>
                </a:lnTo>
                <a:lnTo>
                  <a:pt x="4393648" y="4987925"/>
                </a:lnTo>
                <a:lnTo>
                  <a:pt x="4378531" y="5033962"/>
                </a:lnTo>
                <a:lnTo>
                  <a:pt x="4361735" y="5075237"/>
                </a:lnTo>
                <a:lnTo>
                  <a:pt x="4341580" y="5114925"/>
                </a:lnTo>
                <a:lnTo>
                  <a:pt x="4321425" y="5149850"/>
                </a:lnTo>
                <a:lnTo>
                  <a:pt x="4301270" y="5186362"/>
                </a:lnTo>
                <a:lnTo>
                  <a:pt x="4282794" y="5226050"/>
                </a:lnTo>
                <a:lnTo>
                  <a:pt x="4264318" y="5268912"/>
                </a:lnTo>
                <a:lnTo>
                  <a:pt x="4249203" y="5313362"/>
                </a:lnTo>
                <a:lnTo>
                  <a:pt x="4239125" y="5365750"/>
                </a:lnTo>
                <a:lnTo>
                  <a:pt x="4229047" y="5426075"/>
                </a:lnTo>
                <a:lnTo>
                  <a:pt x="4227367" y="5494337"/>
                </a:lnTo>
                <a:lnTo>
                  <a:pt x="4229047" y="5562600"/>
                </a:lnTo>
                <a:lnTo>
                  <a:pt x="4239125" y="5622925"/>
                </a:lnTo>
                <a:lnTo>
                  <a:pt x="4249203" y="5675312"/>
                </a:lnTo>
                <a:lnTo>
                  <a:pt x="4264318" y="5721350"/>
                </a:lnTo>
                <a:lnTo>
                  <a:pt x="4282794" y="5762625"/>
                </a:lnTo>
                <a:lnTo>
                  <a:pt x="4301270" y="5802312"/>
                </a:lnTo>
                <a:lnTo>
                  <a:pt x="4321425" y="5840412"/>
                </a:lnTo>
                <a:lnTo>
                  <a:pt x="4341580" y="5876925"/>
                </a:lnTo>
                <a:lnTo>
                  <a:pt x="4361735" y="5915025"/>
                </a:lnTo>
                <a:lnTo>
                  <a:pt x="4378531" y="5956300"/>
                </a:lnTo>
                <a:lnTo>
                  <a:pt x="4393648" y="6003925"/>
                </a:lnTo>
                <a:lnTo>
                  <a:pt x="4405405" y="6056312"/>
                </a:lnTo>
                <a:lnTo>
                  <a:pt x="4413803" y="6113462"/>
                </a:lnTo>
                <a:lnTo>
                  <a:pt x="4417162" y="6183312"/>
                </a:lnTo>
                <a:lnTo>
                  <a:pt x="4413803" y="6251575"/>
                </a:lnTo>
                <a:lnTo>
                  <a:pt x="4405405" y="6311900"/>
                </a:lnTo>
                <a:lnTo>
                  <a:pt x="4393648" y="6361112"/>
                </a:lnTo>
                <a:lnTo>
                  <a:pt x="4378531" y="6407150"/>
                </a:lnTo>
                <a:lnTo>
                  <a:pt x="4361735" y="6448425"/>
                </a:lnTo>
                <a:lnTo>
                  <a:pt x="4343260" y="6488112"/>
                </a:lnTo>
                <a:lnTo>
                  <a:pt x="4324784" y="6523037"/>
                </a:lnTo>
                <a:lnTo>
                  <a:pt x="4304629" y="6561137"/>
                </a:lnTo>
                <a:lnTo>
                  <a:pt x="4284474" y="6597650"/>
                </a:lnTo>
                <a:lnTo>
                  <a:pt x="4267678" y="6640512"/>
                </a:lnTo>
                <a:lnTo>
                  <a:pt x="4250882" y="6683375"/>
                </a:lnTo>
                <a:lnTo>
                  <a:pt x="4240804" y="6735762"/>
                </a:lnTo>
                <a:lnTo>
                  <a:pt x="4232407" y="6791325"/>
                </a:lnTo>
                <a:lnTo>
                  <a:pt x="4227367" y="6858000"/>
                </a:lnTo>
                <a:lnTo>
                  <a:pt x="2310062" y="6858000"/>
                </a:lnTo>
                <a:lnTo>
                  <a:pt x="14437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A7A4B465-FBCC-4CD4-89A1-82992A7B4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272784" cy="6858000"/>
          </a:xfrm>
          <a:custGeom>
            <a:avLst/>
            <a:gdLst>
              <a:gd name="connsiteX0" fmla="*/ 0 w 4272784"/>
              <a:gd name="connsiteY0" fmla="*/ 0 h 6858000"/>
              <a:gd name="connsiteX1" fmla="*/ 4082989 w 4272784"/>
              <a:gd name="connsiteY1" fmla="*/ 0 h 6858000"/>
              <a:gd name="connsiteX2" fmla="*/ 4088029 w 4272784"/>
              <a:gd name="connsiteY2" fmla="*/ 66675 h 6858000"/>
              <a:gd name="connsiteX3" fmla="*/ 4096426 w 4272784"/>
              <a:gd name="connsiteY3" fmla="*/ 122237 h 6858000"/>
              <a:gd name="connsiteX4" fmla="*/ 4106504 w 4272784"/>
              <a:gd name="connsiteY4" fmla="*/ 174625 h 6858000"/>
              <a:gd name="connsiteX5" fmla="*/ 4123300 w 4272784"/>
              <a:gd name="connsiteY5" fmla="*/ 217487 h 6858000"/>
              <a:gd name="connsiteX6" fmla="*/ 4140096 w 4272784"/>
              <a:gd name="connsiteY6" fmla="*/ 260350 h 6858000"/>
              <a:gd name="connsiteX7" fmla="*/ 4160251 w 4272784"/>
              <a:gd name="connsiteY7" fmla="*/ 296862 h 6858000"/>
              <a:gd name="connsiteX8" fmla="*/ 4180406 w 4272784"/>
              <a:gd name="connsiteY8" fmla="*/ 334962 h 6858000"/>
              <a:gd name="connsiteX9" fmla="*/ 4198882 w 4272784"/>
              <a:gd name="connsiteY9" fmla="*/ 369887 h 6858000"/>
              <a:gd name="connsiteX10" fmla="*/ 4217357 w 4272784"/>
              <a:gd name="connsiteY10" fmla="*/ 409575 h 6858000"/>
              <a:gd name="connsiteX11" fmla="*/ 4234153 w 4272784"/>
              <a:gd name="connsiteY11" fmla="*/ 450850 h 6858000"/>
              <a:gd name="connsiteX12" fmla="*/ 4249270 w 4272784"/>
              <a:gd name="connsiteY12" fmla="*/ 496887 h 6858000"/>
              <a:gd name="connsiteX13" fmla="*/ 4261027 w 4272784"/>
              <a:gd name="connsiteY13" fmla="*/ 546100 h 6858000"/>
              <a:gd name="connsiteX14" fmla="*/ 4269425 w 4272784"/>
              <a:gd name="connsiteY14" fmla="*/ 606425 h 6858000"/>
              <a:gd name="connsiteX15" fmla="*/ 4272784 w 4272784"/>
              <a:gd name="connsiteY15" fmla="*/ 673100 h 6858000"/>
              <a:gd name="connsiteX16" fmla="*/ 4269425 w 4272784"/>
              <a:gd name="connsiteY16" fmla="*/ 744537 h 6858000"/>
              <a:gd name="connsiteX17" fmla="*/ 4261027 w 4272784"/>
              <a:gd name="connsiteY17" fmla="*/ 801687 h 6858000"/>
              <a:gd name="connsiteX18" fmla="*/ 4249270 w 4272784"/>
              <a:gd name="connsiteY18" fmla="*/ 854075 h 6858000"/>
              <a:gd name="connsiteX19" fmla="*/ 4234153 w 4272784"/>
              <a:gd name="connsiteY19" fmla="*/ 901700 h 6858000"/>
              <a:gd name="connsiteX20" fmla="*/ 4217357 w 4272784"/>
              <a:gd name="connsiteY20" fmla="*/ 942975 h 6858000"/>
              <a:gd name="connsiteX21" fmla="*/ 4197202 w 4272784"/>
              <a:gd name="connsiteY21" fmla="*/ 981075 h 6858000"/>
              <a:gd name="connsiteX22" fmla="*/ 4177047 w 4272784"/>
              <a:gd name="connsiteY22" fmla="*/ 1017587 h 6858000"/>
              <a:gd name="connsiteX23" fmla="*/ 4156892 w 4272784"/>
              <a:gd name="connsiteY23" fmla="*/ 1055687 h 6858000"/>
              <a:gd name="connsiteX24" fmla="*/ 4138416 w 4272784"/>
              <a:gd name="connsiteY24" fmla="*/ 1095375 h 6858000"/>
              <a:gd name="connsiteX25" fmla="*/ 4119940 w 4272784"/>
              <a:gd name="connsiteY25" fmla="*/ 1136650 h 6858000"/>
              <a:gd name="connsiteX26" fmla="*/ 4104825 w 4272784"/>
              <a:gd name="connsiteY26" fmla="*/ 1182687 h 6858000"/>
              <a:gd name="connsiteX27" fmla="*/ 4094747 w 4272784"/>
              <a:gd name="connsiteY27" fmla="*/ 1235075 h 6858000"/>
              <a:gd name="connsiteX28" fmla="*/ 4084669 w 4272784"/>
              <a:gd name="connsiteY28" fmla="*/ 1295400 h 6858000"/>
              <a:gd name="connsiteX29" fmla="*/ 4082989 w 4272784"/>
              <a:gd name="connsiteY29" fmla="*/ 1363662 h 6858000"/>
              <a:gd name="connsiteX30" fmla="*/ 4084669 w 4272784"/>
              <a:gd name="connsiteY30" fmla="*/ 1431925 h 6858000"/>
              <a:gd name="connsiteX31" fmla="*/ 4094747 w 4272784"/>
              <a:gd name="connsiteY31" fmla="*/ 1492250 h 6858000"/>
              <a:gd name="connsiteX32" fmla="*/ 4104825 w 4272784"/>
              <a:gd name="connsiteY32" fmla="*/ 1544637 h 6858000"/>
              <a:gd name="connsiteX33" fmla="*/ 4119940 w 4272784"/>
              <a:gd name="connsiteY33" fmla="*/ 1589087 h 6858000"/>
              <a:gd name="connsiteX34" fmla="*/ 4138416 w 4272784"/>
              <a:gd name="connsiteY34" fmla="*/ 1631950 h 6858000"/>
              <a:gd name="connsiteX35" fmla="*/ 4156892 w 4272784"/>
              <a:gd name="connsiteY35" fmla="*/ 1671637 h 6858000"/>
              <a:gd name="connsiteX36" fmla="*/ 4177047 w 4272784"/>
              <a:gd name="connsiteY36" fmla="*/ 1708150 h 6858000"/>
              <a:gd name="connsiteX37" fmla="*/ 4197202 w 4272784"/>
              <a:gd name="connsiteY37" fmla="*/ 1743075 h 6858000"/>
              <a:gd name="connsiteX38" fmla="*/ 4217357 w 4272784"/>
              <a:gd name="connsiteY38" fmla="*/ 1782762 h 6858000"/>
              <a:gd name="connsiteX39" fmla="*/ 4234153 w 4272784"/>
              <a:gd name="connsiteY39" fmla="*/ 1824037 h 6858000"/>
              <a:gd name="connsiteX40" fmla="*/ 4249270 w 4272784"/>
              <a:gd name="connsiteY40" fmla="*/ 1870075 h 6858000"/>
              <a:gd name="connsiteX41" fmla="*/ 4261027 w 4272784"/>
              <a:gd name="connsiteY41" fmla="*/ 1922462 h 6858000"/>
              <a:gd name="connsiteX42" fmla="*/ 4269425 w 4272784"/>
              <a:gd name="connsiteY42" fmla="*/ 1982787 h 6858000"/>
              <a:gd name="connsiteX43" fmla="*/ 4272784 w 4272784"/>
              <a:gd name="connsiteY43" fmla="*/ 2051050 h 6858000"/>
              <a:gd name="connsiteX44" fmla="*/ 4269425 w 4272784"/>
              <a:gd name="connsiteY44" fmla="*/ 2119312 h 6858000"/>
              <a:gd name="connsiteX45" fmla="*/ 4261027 w 4272784"/>
              <a:gd name="connsiteY45" fmla="*/ 2179637 h 6858000"/>
              <a:gd name="connsiteX46" fmla="*/ 4249270 w 4272784"/>
              <a:gd name="connsiteY46" fmla="*/ 2232025 h 6858000"/>
              <a:gd name="connsiteX47" fmla="*/ 4234153 w 4272784"/>
              <a:gd name="connsiteY47" fmla="*/ 2278062 h 6858000"/>
              <a:gd name="connsiteX48" fmla="*/ 4217357 w 4272784"/>
              <a:gd name="connsiteY48" fmla="*/ 2319337 h 6858000"/>
              <a:gd name="connsiteX49" fmla="*/ 4197202 w 4272784"/>
              <a:gd name="connsiteY49" fmla="*/ 2359025 h 6858000"/>
              <a:gd name="connsiteX50" fmla="*/ 4177047 w 4272784"/>
              <a:gd name="connsiteY50" fmla="*/ 2395537 h 6858000"/>
              <a:gd name="connsiteX51" fmla="*/ 4156892 w 4272784"/>
              <a:gd name="connsiteY51" fmla="*/ 2433637 h 6858000"/>
              <a:gd name="connsiteX52" fmla="*/ 4138416 w 4272784"/>
              <a:gd name="connsiteY52" fmla="*/ 2471737 h 6858000"/>
              <a:gd name="connsiteX53" fmla="*/ 4119940 w 4272784"/>
              <a:gd name="connsiteY53" fmla="*/ 2513012 h 6858000"/>
              <a:gd name="connsiteX54" fmla="*/ 4104825 w 4272784"/>
              <a:gd name="connsiteY54" fmla="*/ 2560637 h 6858000"/>
              <a:gd name="connsiteX55" fmla="*/ 4094747 w 4272784"/>
              <a:gd name="connsiteY55" fmla="*/ 2613025 h 6858000"/>
              <a:gd name="connsiteX56" fmla="*/ 4084669 w 4272784"/>
              <a:gd name="connsiteY56" fmla="*/ 2671762 h 6858000"/>
              <a:gd name="connsiteX57" fmla="*/ 4082989 w 4272784"/>
              <a:gd name="connsiteY57" fmla="*/ 2741612 h 6858000"/>
              <a:gd name="connsiteX58" fmla="*/ 4084669 w 4272784"/>
              <a:gd name="connsiteY58" fmla="*/ 2809875 h 6858000"/>
              <a:gd name="connsiteX59" fmla="*/ 4094747 w 4272784"/>
              <a:gd name="connsiteY59" fmla="*/ 2868612 h 6858000"/>
              <a:gd name="connsiteX60" fmla="*/ 4104825 w 4272784"/>
              <a:gd name="connsiteY60" fmla="*/ 2922587 h 6858000"/>
              <a:gd name="connsiteX61" fmla="*/ 4119940 w 4272784"/>
              <a:gd name="connsiteY61" fmla="*/ 2967037 h 6858000"/>
              <a:gd name="connsiteX62" fmla="*/ 4138416 w 4272784"/>
              <a:gd name="connsiteY62" fmla="*/ 3009900 h 6858000"/>
              <a:gd name="connsiteX63" fmla="*/ 4156892 w 4272784"/>
              <a:gd name="connsiteY63" fmla="*/ 3046412 h 6858000"/>
              <a:gd name="connsiteX64" fmla="*/ 4177047 w 4272784"/>
              <a:gd name="connsiteY64" fmla="*/ 3084512 h 6858000"/>
              <a:gd name="connsiteX65" fmla="*/ 4197202 w 4272784"/>
              <a:gd name="connsiteY65" fmla="*/ 3121025 h 6858000"/>
              <a:gd name="connsiteX66" fmla="*/ 4217357 w 4272784"/>
              <a:gd name="connsiteY66" fmla="*/ 3160712 h 6858000"/>
              <a:gd name="connsiteX67" fmla="*/ 4234153 w 4272784"/>
              <a:gd name="connsiteY67" fmla="*/ 3201987 h 6858000"/>
              <a:gd name="connsiteX68" fmla="*/ 4249270 w 4272784"/>
              <a:gd name="connsiteY68" fmla="*/ 3248025 h 6858000"/>
              <a:gd name="connsiteX69" fmla="*/ 4261027 w 4272784"/>
              <a:gd name="connsiteY69" fmla="*/ 3300412 h 6858000"/>
              <a:gd name="connsiteX70" fmla="*/ 4269425 w 4272784"/>
              <a:gd name="connsiteY70" fmla="*/ 3360737 h 6858000"/>
              <a:gd name="connsiteX71" fmla="*/ 4272784 w 4272784"/>
              <a:gd name="connsiteY71" fmla="*/ 3427412 h 6858000"/>
              <a:gd name="connsiteX72" fmla="*/ 4269425 w 4272784"/>
              <a:gd name="connsiteY72" fmla="*/ 3497262 h 6858000"/>
              <a:gd name="connsiteX73" fmla="*/ 4261027 w 4272784"/>
              <a:gd name="connsiteY73" fmla="*/ 3557587 h 6858000"/>
              <a:gd name="connsiteX74" fmla="*/ 4249270 w 4272784"/>
              <a:gd name="connsiteY74" fmla="*/ 3609975 h 6858000"/>
              <a:gd name="connsiteX75" fmla="*/ 4234153 w 4272784"/>
              <a:gd name="connsiteY75" fmla="*/ 3656012 h 6858000"/>
              <a:gd name="connsiteX76" fmla="*/ 4217357 w 4272784"/>
              <a:gd name="connsiteY76" fmla="*/ 3697287 h 6858000"/>
              <a:gd name="connsiteX77" fmla="*/ 4197202 w 4272784"/>
              <a:gd name="connsiteY77" fmla="*/ 3736975 h 6858000"/>
              <a:gd name="connsiteX78" fmla="*/ 4156892 w 4272784"/>
              <a:gd name="connsiteY78" fmla="*/ 3811587 h 6858000"/>
              <a:gd name="connsiteX79" fmla="*/ 4138416 w 4272784"/>
              <a:gd name="connsiteY79" fmla="*/ 3848100 h 6858000"/>
              <a:gd name="connsiteX80" fmla="*/ 4119940 w 4272784"/>
              <a:gd name="connsiteY80" fmla="*/ 3890962 h 6858000"/>
              <a:gd name="connsiteX81" fmla="*/ 4104825 w 4272784"/>
              <a:gd name="connsiteY81" fmla="*/ 3935412 h 6858000"/>
              <a:gd name="connsiteX82" fmla="*/ 4094747 w 4272784"/>
              <a:gd name="connsiteY82" fmla="*/ 3987800 h 6858000"/>
              <a:gd name="connsiteX83" fmla="*/ 4084669 w 4272784"/>
              <a:gd name="connsiteY83" fmla="*/ 4048125 h 6858000"/>
              <a:gd name="connsiteX84" fmla="*/ 4082989 w 4272784"/>
              <a:gd name="connsiteY84" fmla="*/ 4116387 h 6858000"/>
              <a:gd name="connsiteX85" fmla="*/ 4084669 w 4272784"/>
              <a:gd name="connsiteY85" fmla="*/ 4186237 h 6858000"/>
              <a:gd name="connsiteX86" fmla="*/ 4094747 w 4272784"/>
              <a:gd name="connsiteY86" fmla="*/ 4244975 h 6858000"/>
              <a:gd name="connsiteX87" fmla="*/ 4104825 w 4272784"/>
              <a:gd name="connsiteY87" fmla="*/ 4297362 h 6858000"/>
              <a:gd name="connsiteX88" fmla="*/ 4119940 w 4272784"/>
              <a:gd name="connsiteY88" fmla="*/ 4343400 h 6858000"/>
              <a:gd name="connsiteX89" fmla="*/ 4138416 w 4272784"/>
              <a:gd name="connsiteY89" fmla="*/ 4386262 h 6858000"/>
              <a:gd name="connsiteX90" fmla="*/ 4156892 w 4272784"/>
              <a:gd name="connsiteY90" fmla="*/ 4424362 h 6858000"/>
              <a:gd name="connsiteX91" fmla="*/ 4197202 w 4272784"/>
              <a:gd name="connsiteY91" fmla="*/ 4498975 h 6858000"/>
              <a:gd name="connsiteX92" fmla="*/ 4217357 w 4272784"/>
              <a:gd name="connsiteY92" fmla="*/ 4537075 h 6858000"/>
              <a:gd name="connsiteX93" fmla="*/ 4234153 w 4272784"/>
              <a:gd name="connsiteY93" fmla="*/ 4579937 h 6858000"/>
              <a:gd name="connsiteX94" fmla="*/ 4249270 w 4272784"/>
              <a:gd name="connsiteY94" fmla="*/ 4625975 h 6858000"/>
              <a:gd name="connsiteX95" fmla="*/ 4261027 w 4272784"/>
              <a:gd name="connsiteY95" fmla="*/ 4678362 h 6858000"/>
              <a:gd name="connsiteX96" fmla="*/ 4269425 w 4272784"/>
              <a:gd name="connsiteY96" fmla="*/ 4738687 h 6858000"/>
              <a:gd name="connsiteX97" fmla="*/ 4272784 w 4272784"/>
              <a:gd name="connsiteY97" fmla="*/ 4806950 h 6858000"/>
              <a:gd name="connsiteX98" fmla="*/ 4269425 w 4272784"/>
              <a:gd name="connsiteY98" fmla="*/ 4875212 h 6858000"/>
              <a:gd name="connsiteX99" fmla="*/ 4261027 w 4272784"/>
              <a:gd name="connsiteY99" fmla="*/ 4935537 h 6858000"/>
              <a:gd name="connsiteX100" fmla="*/ 4249270 w 4272784"/>
              <a:gd name="connsiteY100" fmla="*/ 4987925 h 6858000"/>
              <a:gd name="connsiteX101" fmla="*/ 4234153 w 4272784"/>
              <a:gd name="connsiteY101" fmla="*/ 5033962 h 6858000"/>
              <a:gd name="connsiteX102" fmla="*/ 4217357 w 4272784"/>
              <a:gd name="connsiteY102" fmla="*/ 5075237 h 6858000"/>
              <a:gd name="connsiteX103" fmla="*/ 4197202 w 4272784"/>
              <a:gd name="connsiteY103" fmla="*/ 5114925 h 6858000"/>
              <a:gd name="connsiteX104" fmla="*/ 4177047 w 4272784"/>
              <a:gd name="connsiteY104" fmla="*/ 5149850 h 6858000"/>
              <a:gd name="connsiteX105" fmla="*/ 4156892 w 4272784"/>
              <a:gd name="connsiteY105" fmla="*/ 5186362 h 6858000"/>
              <a:gd name="connsiteX106" fmla="*/ 4138416 w 4272784"/>
              <a:gd name="connsiteY106" fmla="*/ 5226050 h 6858000"/>
              <a:gd name="connsiteX107" fmla="*/ 4119940 w 4272784"/>
              <a:gd name="connsiteY107" fmla="*/ 5268912 h 6858000"/>
              <a:gd name="connsiteX108" fmla="*/ 4104825 w 4272784"/>
              <a:gd name="connsiteY108" fmla="*/ 5313362 h 6858000"/>
              <a:gd name="connsiteX109" fmla="*/ 4094747 w 4272784"/>
              <a:gd name="connsiteY109" fmla="*/ 5365750 h 6858000"/>
              <a:gd name="connsiteX110" fmla="*/ 4084669 w 4272784"/>
              <a:gd name="connsiteY110" fmla="*/ 5426075 h 6858000"/>
              <a:gd name="connsiteX111" fmla="*/ 4082989 w 4272784"/>
              <a:gd name="connsiteY111" fmla="*/ 5494337 h 6858000"/>
              <a:gd name="connsiteX112" fmla="*/ 4084669 w 4272784"/>
              <a:gd name="connsiteY112" fmla="*/ 5562600 h 6858000"/>
              <a:gd name="connsiteX113" fmla="*/ 4094747 w 4272784"/>
              <a:gd name="connsiteY113" fmla="*/ 5622925 h 6858000"/>
              <a:gd name="connsiteX114" fmla="*/ 4104825 w 4272784"/>
              <a:gd name="connsiteY114" fmla="*/ 5675312 h 6858000"/>
              <a:gd name="connsiteX115" fmla="*/ 4119940 w 4272784"/>
              <a:gd name="connsiteY115" fmla="*/ 5721350 h 6858000"/>
              <a:gd name="connsiteX116" fmla="*/ 4138416 w 4272784"/>
              <a:gd name="connsiteY116" fmla="*/ 5762625 h 6858000"/>
              <a:gd name="connsiteX117" fmla="*/ 4156892 w 4272784"/>
              <a:gd name="connsiteY117" fmla="*/ 5802312 h 6858000"/>
              <a:gd name="connsiteX118" fmla="*/ 4177047 w 4272784"/>
              <a:gd name="connsiteY118" fmla="*/ 5840412 h 6858000"/>
              <a:gd name="connsiteX119" fmla="*/ 4197202 w 4272784"/>
              <a:gd name="connsiteY119" fmla="*/ 5876925 h 6858000"/>
              <a:gd name="connsiteX120" fmla="*/ 4217357 w 4272784"/>
              <a:gd name="connsiteY120" fmla="*/ 5915025 h 6858000"/>
              <a:gd name="connsiteX121" fmla="*/ 4234153 w 4272784"/>
              <a:gd name="connsiteY121" fmla="*/ 5956300 h 6858000"/>
              <a:gd name="connsiteX122" fmla="*/ 4249270 w 4272784"/>
              <a:gd name="connsiteY122" fmla="*/ 6003925 h 6858000"/>
              <a:gd name="connsiteX123" fmla="*/ 4261027 w 4272784"/>
              <a:gd name="connsiteY123" fmla="*/ 6056312 h 6858000"/>
              <a:gd name="connsiteX124" fmla="*/ 4269425 w 4272784"/>
              <a:gd name="connsiteY124" fmla="*/ 6113462 h 6858000"/>
              <a:gd name="connsiteX125" fmla="*/ 4272784 w 4272784"/>
              <a:gd name="connsiteY125" fmla="*/ 6183312 h 6858000"/>
              <a:gd name="connsiteX126" fmla="*/ 4269425 w 4272784"/>
              <a:gd name="connsiteY126" fmla="*/ 6251575 h 6858000"/>
              <a:gd name="connsiteX127" fmla="*/ 4261027 w 4272784"/>
              <a:gd name="connsiteY127" fmla="*/ 6311900 h 6858000"/>
              <a:gd name="connsiteX128" fmla="*/ 4249270 w 4272784"/>
              <a:gd name="connsiteY128" fmla="*/ 6361112 h 6858000"/>
              <a:gd name="connsiteX129" fmla="*/ 4234153 w 4272784"/>
              <a:gd name="connsiteY129" fmla="*/ 6407150 h 6858000"/>
              <a:gd name="connsiteX130" fmla="*/ 4217357 w 4272784"/>
              <a:gd name="connsiteY130" fmla="*/ 6448425 h 6858000"/>
              <a:gd name="connsiteX131" fmla="*/ 4198882 w 4272784"/>
              <a:gd name="connsiteY131" fmla="*/ 6488112 h 6858000"/>
              <a:gd name="connsiteX132" fmla="*/ 4180406 w 4272784"/>
              <a:gd name="connsiteY132" fmla="*/ 6523037 h 6858000"/>
              <a:gd name="connsiteX133" fmla="*/ 4160251 w 4272784"/>
              <a:gd name="connsiteY133" fmla="*/ 6561137 h 6858000"/>
              <a:gd name="connsiteX134" fmla="*/ 4140096 w 4272784"/>
              <a:gd name="connsiteY134" fmla="*/ 6597650 h 6858000"/>
              <a:gd name="connsiteX135" fmla="*/ 4123300 w 4272784"/>
              <a:gd name="connsiteY135" fmla="*/ 6640512 h 6858000"/>
              <a:gd name="connsiteX136" fmla="*/ 4106504 w 4272784"/>
              <a:gd name="connsiteY136" fmla="*/ 6683375 h 6858000"/>
              <a:gd name="connsiteX137" fmla="*/ 4096426 w 4272784"/>
              <a:gd name="connsiteY137" fmla="*/ 6735762 h 6858000"/>
              <a:gd name="connsiteX138" fmla="*/ 4088029 w 4272784"/>
              <a:gd name="connsiteY138" fmla="*/ 6791325 h 6858000"/>
              <a:gd name="connsiteX139" fmla="*/ 4082989 w 4272784"/>
              <a:gd name="connsiteY139" fmla="*/ 6858000 h 6858000"/>
              <a:gd name="connsiteX140" fmla="*/ 0 w 427278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272784" h="6858000">
                <a:moveTo>
                  <a:pt x="0" y="0"/>
                </a:moveTo>
                <a:lnTo>
                  <a:pt x="4082989" y="0"/>
                </a:lnTo>
                <a:lnTo>
                  <a:pt x="4088029" y="66675"/>
                </a:lnTo>
                <a:lnTo>
                  <a:pt x="4096426" y="122237"/>
                </a:lnTo>
                <a:lnTo>
                  <a:pt x="4106504" y="174625"/>
                </a:lnTo>
                <a:lnTo>
                  <a:pt x="4123300" y="217487"/>
                </a:lnTo>
                <a:lnTo>
                  <a:pt x="4140096" y="260350"/>
                </a:lnTo>
                <a:lnTo>
                  <a:pt x="4160251" y="296862"/>
                </a:lnTo>
                <a:lnTo>
                  <a:pt x="4180406" y="334962"/>
                </a:lnTo>
                <a:lnTo>
                  <a:pt x="4198882" y="369887"/>
                </a:lnTo>
                <a:lnTo>
                  <a:pt x="4217357" y="409575"/>
                </a:lnTo>
                <a:lnTo>
                  <a:pt x="4234153" y="450850"/>
                </a:lnTo>
                <a:lnTo>
                  <a:pt x="4249270" y="496887"/>
                </a:lnTo>
                <a:lnTo>
                  <a:pt x="4261027" y="546100"/>
                </a:lnTo>
                <a:lnTo>
                  <a:pt x="4269425" y="606425"/>
                </a:lnTo>
                <a:lnTo>
                  <a:pt x="4272784" y="673100"/>
                </a:lnTo>
                <a:lnTo>
                  <a:pt x="4269425" y="744537"/>
                </a:lnTo>
                <a:lnTo>
                  <a:pt x="4261027" y="801687"/>
                </a:lnTo>
                <a:lnTo>
                  <a:pt x="4249270" y="854075"/>
                </a:lnTo>
                <a:lnTo>
                  <a:pt x="4234153" y="901700"/>
                </a:lnTo>
                <a:lnTo>
                  <a:pt x="4217357" y="942975"/>
                </a:lnTo>
                <a:lnTo>
                  <a:pt x="4197202" y="981075"/>
                </a:lnTo>
                <a:lnTo>
                  <a:pt x="4177047" y="1017587"/>
                </a:lnTo>
                <a:lnTo>
                  <a:pt x="4156892" y="1055687"/>
                </a:lnTo>
                <a:lnTo>
                  <a:pt x="4138416" y="1095375"/>
                </a:lnTo>
                <a:lnTo>
                  <a:pt x="4119940" y="1136650"/>
                </a:lnTo>
                <a:lnTo>
                  <a:pt x="4104825" y="1182687"/>
                </a:lnTo>
                <a:lnTo>
                  <a:pt x="4094747" y="1235075"/>
                </a:lnTo>
                <a:lnTo>
                  <a:pt x="4084669" y="1295400"/>
                </a:lnTo>
                <a:lnTo>
                  <a:pt x="4082989" y="1363662"/>
                </a:lnTo>
                <a:lnTo>
                  <a:pt x="4084669" y="1431925"/>
                </a:lnTo>
                <a:lnTo>
                  <a:pt x="4094747" y="1492250"/>
                </a:lnTo>
                <a:lnTo>
                  <a:pt x="4104825" y="1544637"/>
                </a:lnTo>
                <a:lnTo>
                  <a:pt x="4119940" y="1589087"/>
                </a:lnTo>
                <a:lnTo>
                  <a:pt x="4138416" y="1631950"/>
                </a:lnTo>
                <a:lnTo>
                  <a:pt x="4156892" y="1671637"/>
                </a:lnTo>
                <a:lnTo>
                  <a:pt x="4177047" y="1708150"/>
                </a:lnTo>
                <a:lnTo>
                  <a:pt x="4197202" y="1743075"/>
                </a:lnTo>
                <a:lnTo>
                  <a:pt x="4217357" y="1782762"/>
                </a:lnTo>
                <a:lnTo>
                  <a:pt x="4234153" y="1824037"/>
                </a:lnTo>
                <a:lnTo>
                  <a:pt x="4249270" y="1870075"/>
                </a:lnTo>
                <a:lnTo>
                  <a:pt x="4261027" y="1922462"/>
                </a:lnTo>
                <a:lnTo>
                  <a:pt x="4269425" y="1982787"/>
                </a:lnTo>
                <a:lnTo>
                  <a:pt x="4272784" y="2051050"/>
                </a:lnTo>
                <a:lnTo>
                  <a:pt x="4269425" y="2119312"/>
                </a:lnTo>
                <a:lnTo>
                  <a:pt x="4261027" y="2179637"/>
                </a:lnTo>
                <a:lnTo>
                  <a:pt x="4249270" y="2232025"/>
                </a:lnTo>
                <a:lnTo>
                  <a:pt x="4234153" y="2278062"/>
                </a:lnTo>
                <a:lnTo>
                  <a:pt x="4217357" y="2319337"/>
                </a:lnTo>
                <a:lnTo>
                  <a:pt x="4197202" y="2359025"/>
                </a:lnTo>
                <a:lnTo>
                  <a:pt x="4177047" y="2395537"/>
                </a:lnTo>
                <a:lnTo>
                  <a:pt x="4156892" y="2433637"/>
                </a:lnTo>
                <a:lnTo>
                  <a:pt x="4138416" y="2471737"/>
                </a:lnTo>
                <a:lnTo>
                  <a:pt x="4119940" y="2513012"/>
                </a:lnTo>
                <a:lnTo>
                  <a:pt x="4104825" y="2560637"/>
                </a:lnTo>
                <a:lnTo>
                  <a:pt x="4094747" y="2613025"/>
                </a:lnTo>
                <a:lnTo>
                  <a:pt x="4084669" y="2671762"/>
                </a:lnTo>
                <a:lnTo>
                  <a:pt x="4082989" y="2741612"/>
                </a:lnTo>
                <a:lnTo>
                  <a:pt x="4084669" y="2809875"/>
                </a:lnTo>
                <a:lnTo>
                  <a:pt x="4094747" y="2868612"/>
                </a:lnTo>
                <a:lnTo>
                  <a:pt x="4104825" y="2922587"/>
                </a:lnTo>
                <a:lnTo>
                  <a:pt x="4119940" y="2967037"/>
                </a:lnTo>
                <a:lnTo>
                  <a:pt x="4138416" y="3009900"/>
                </a:lnTo>
                <a:lnTo>
                  <a:pt x="4156892" y="3046412"/>
                </a:lnTo>
                <a:lnTo>
                  <a:pt x="4177047" y="3084512"/>
                </a:lnTo>
                <a:lnTo>
                  <a:pt x="4197202" y="3121025"/>
                </a:lnTo>
                <a:lnTo>
                  <a:pt x="4217357" y="3160712"/>
                </a:lnTo>
                <a:lnTo>
                  <a:pt x="4234153" y="3201987"/>
                </a:lnTo>
                <a:lnTo>
                  <a:pt x="4249270" y="3248025"/>
                </a:lnTo>
                <a:lnTo>
                  <a:pt x="4261027" y="3300412"/>
                </a:lnTo>
                <a:lnTo>
                  <a:pt x="4269425" y="3360737"/>
                </a:lnTo>
                <a:lnTo>
                  <a:pt x="4272784" y="3427412"/>
                </a:lnTo>
                <a:lnTo>
                  <a:pt x="4269425" y="3497262"/>
                </a:lnTo>
                <a:lnTo>
                  <a:pt x="4261027" y="3557587"/>
                </a:lnTo>
                <a:lnTo>
                  <a:pt x="4249270" y="3609975"/>
                </a:lnTo>
                <a:lnTo>
                  <a:pt x="4234153" y="3656012"/>
                </a:lnTo>
                <a:lnTo>
                  <a:pt x="4217357" y="3697287"/>
                </a:lnTo>
                <a:lnTo>
                  <a:pt x="4197202" y="3736975"/>
                </a:lnTo>
                <a:lnTo>
                  <a:pt x="4156892" y="3811587"/>
                </a:lnTo>
                <a:lnTo>
                  <a:pt x="4138416" y="3848100"/>
                </a:lnTo>
                <a:lnTo>
                  <a:pt x="4119940" y="3890962"/>
                </a:lnTo>
                <a:lnTo>
                  <a:pt x="4104825" y="3935412"/>
                </a:lnTo>
                <a:lnTo>
                  <a:pt x="4094747" y="3987800"/>
                </a:lnTo>
                <a:lnTo>
                  <a:pt x="4084669" y="4048125"/>
                </a:lnTo>
                <a:lnTo>
                  <a:pt x="4082989" y="4116387"/>
                </a:lnTo>
                <a:lnTo>
                  <a:pt x="4084669" y="4186237"/>
                </a:lnTo>
                <a:lnTo>
                  <a:pt x="4094747" y="4244975"/>
                </a:lnTo>
                <a:lnTo>
                  <a:pt x="4104825" y="4297362"/>
                </a:lnTo>
                <a:lnTo>
                  <a:pt x="4119940" y="4343400"/>
                </a:lnTo>
                <a:lnTo>
                  <a:pt x="4138416" y="4386262"/>
                </a:lnTo>
                <a:lnTo>
                  <a:pt x="4156892" y="4424362"/>
                </a:lnTo>
                <a:lnTo>
                  <a:pt x="4197202" y="4498975"/>
                </a:lnTo>
                <a:lnTo>
                  <a:pt x="4217357" y="4537075"/>
                </a:lnTo>
                <a:lnTo>
                  <a:pt x="4234153" y="4579937"/>
                </a:lnTo>
                <a:lnTo>
                  <a:pt x="4249270" y="4625975"/>
                </a:lnTo>
                <a:lnTo>
                  <a:pt x="4261027" y="4678362"/>
                </a:lnTo>
                <a:lnTo>
                  <a:pt x="4269425" y="4738687"/>
                </a:lnTo>
                <a:lnTo>
                  <a:pt x="4272784" y="4806950"/>
                </a:lnTo>
                <a:lnTo>
                  <a:pt x="4269425" y="4875212"/>
                </a:lnTo>
                <a:lnTo>
                  <a:pt x="4261027" y="4935537"/>
                </a:lnTo>
                <a:lnTo>
                  <a:pt x="4249270" y="4987925"/>
                </a:lnTo>
                <a:lnTo>
                  <a:pt x="4234153" y="5033962"/>
                </a:lnTo>
                <a:lnTo>
                  <a:pt x="4217357" y="5075237"/>
                </a:lnTo>
                <a:lnTo>
                  <a:pt x="4197202" y="5114925"/>
                </a:lnTo>
                <a:lnTo>
                  <a:pt x="4177047" y="5149850"/>
                </a:lnTo>
                <a:lnTo>
                  <a:pt x="4156892" y="5186362"/>
                </a:lnTo>
                <a:lnTo>
                  <a:pt x="4138416" y="5226050"/>
                </a:lnTo>
                <a:lnTo>
                  <a:pt x="4119940" y="5268912"/>
                </a:lnTo>
                <a:lnTo>
                  <a:pt x="4104825" y="5313362"/>
                </a:lnTo>
                <a:lnTo>
                  <a:pt x="4094747" y="5365750"/>
                </a:lnTo>
                <a:lnTo>
                  <a:pt x="4084669" y="5426075"/>
                </a:lnTo>
                <a:lnTo>
                  <a:pt x="4082989" y="5494337"/>
                </a:lnTo>
                <a:lnTo>
                  <a:pt x="4084669" y="5562600"/>
                </a:lnTo>
                <a:lnTo>
                  <a:pt x="4094747" y="5622925"/>
                </a:lnTo>
                <a:lnTo>
                  <a:pt x="4104825" y="5675312"/>
                </a:lnTo>
                <a:lnTo>
                  <a:pt x="4119940" y="5721350"/>
                </a:lnTo>
                <a:lnTo>
                  <a:pt x="4138416" y="5762625"/>
                </a:lnTo>
                <a:lnTo>
                  <a:pt x="4156892" y="5802312"/>
                </a:lnTo>
                <a:lnTo>
                  <a:pt x="4177047" y="5840412"/>
                </a:lnTo>
                <a:lnTo>
                  <a:pt x="4197202" y="5876925"/>
                </a:lnTo>
                <a:lnTo>
                  <a:pt x="4217357" y="5915025"/>
                </a:lnTo>
                <a:lnTo>
                  <a:pt x="4234153" y="5956300"/>
                </a:lnTo>
                <a:lnTo>
                  <a:pt x="4249270" y="6003925"/>
                </a:lnTo>
                <a:lnTo>
                  <a:pt x="4261027" y="6056312"/>
                </a:lnTo>
                <a:lnTo>
                  <a:pt x="4269425" y="6113462"/>
                </a:lnTo>
                <a:lnTo>
                  <a:pt x="4272784" y="6183312"/>
                </a:lnTo>
                <a:lnTo>
                  <a:pt x="4269425" y="6251575"/>
                </a:lnTo>
                <a:lnTo>
                  <a:pt x="4261027" y="6311900"/>
                </a:lnTo>
                <a:lnTo>
                  <a:pt x="4249270" y="6361112"/>
                </a:lnTo>
                <a:lnTo>
                  <a:pt x="4234153" y="6407150"/>
                </a:lnTo>
                <a:lnTo>
                  <a:pt x="4217357" y="6448425"/>
                </a:lnTo>
                <a:lnTo>
                  <a:pt x="4198882" y="6488112"/>
                </a:lnTo>
                <a:lnTo>
                  <a:pt x="4180406" y="6523037"/>
                </a:lnTo>
                <a:lnTo>
                  <a:pt x="4160251" y="6561137"/>
                </a:lnTo>
                <a:lnTo>
                  <a:pt x="4140096" y="6597650"/>
                </a:lnTo>
                <a:lnTo>
                  <a:pt x="4123300" y="6640512"/>
                </a:lnTo>
                <a:lnTo>
                  <a:pt x="4106504" y="6683375"/>
                </a:lnTo>
                <a:lnTo>
                  <a:pt x="4096426" y="6735762"/>
                </a:lnTo>
                <a:lnTo>
                  <a:pt x="4088029" y="6791325"/>
                </a:lnTo>
                <a:lnTo>
                  <a:pt x="4082989" y="6858000"/>
                </a:lnTo>
                <a:lnTo>
                  <a:pt x="0" y="6858000"/>
                </a:lnTo>
                <a:close/>
              </a:path>
            </a:pathLst>
          </a:custGeom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909E572F-9CDC-4214-9D42-FF00176495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17162" cy="6858000"/>
          </a:xfrm>
          <a:custGeom>
            <a:avLst/>
            <a:gdLst>
              <a:gd name="connsiteX0" fmla="*/ 4417162 w 4417162"/>
              <a:gd name="connsiteY0" fmla="*/ 0 h 6858000"/>
              <a:gd name="connsiteX1" fmla="*/ 334174 w 4417162"/>
              <a:gd name="connsiteY1" fmla="*/ 0 h 6858000"/>
              <a:gd name="connsiteX2" fmla="*/ 334173 w 4417162"/>
              <a:gd name="connsiteY2" fmla="*/ 0 h 6858000"/>
              <a:gd name="connsiteX3" fmla="*/ 189795 w 4417162"/>
              <a:gd name="connsiteY3" fmla="*/ 0 h 6858000"/>
              <a:gd name="connsiteX4" fmla="*/ 184756 w 4417162"/>
              <a:gd name="connsiteY4" fmla="*/ 66675 h 6858000"/>
              <a:gd name="connsiteX5" fmla="*/ 176358 w 4417162"/>
              <a:gd name="connsiteY5" fmla="*/ 122237 h 6858000"/>
              <a:gd name="connsiteX6" fmla="*/ 166281 w 4417162"/>
              <a:gd name="connsiteY6" fmla="*/ 174625 h 6858000"/>
              <a:gd name="connsiteX7" fmla="*/ 149485 w 4417162"/>
              <a:gd name="connsiteY7" fmla="*/ 217487 h 6858000"/>
              <a:gd name="connsiteX8" fmla="*/ 132689 w 4417162"/>
              <a:gd name="connsiteY8" fmla="*/ 260350 h 6858000"/>
              <a:gd name="connsiteX9" fmla="*/ 112534 w 4417162"/>
              <a:gd name="connsiteY9" fmla="*/ 296862 h 6858000"/>
              <a:gd name="connsiteX10" fmla="*/ 92379 w 4417162"/>
              <a:gd name="connsiteY10" fmla="*/ 334962 h 6858000"/>
              <a:gd name="connsiteX11" fmla="*/ 73903 w 4417162"/>
              <a:gd name="connsiteY11" fmla="*/ 369887 h 6858000"/>
              <a:gd name="connsiteX12" fmla="*/ 55427 w 4417162"/>
              <a:gd name="connsiteY12" fmla="*/ 409575 h 6858000"/>
              <a:gd name="connsiteX13" fmla="*/ 38632 w 4417162"/>
              <a:gd name="connsiteY13" fmla="*/ 450850 h 6858000"/>
              <a:gd name="connsiteX14" fmla="*/ 23515 w 4417162"/>
              <a:gd name="connsiteY14" fmla="*/ 496887 h 6858000"/>
              <a:gd name="connsiteX15" fmla="*/ 11758 w 4417162"/>
              <a:gd name="connsiteY15" fmla="*/ 546100 h 6858000"/>
              <a:gd name="connsiteX16" fmla="*/ 3359 w 4417162"/>
              <a:gd name="connsiteY16" fmla="*/ 606425 h 6858000"/>
              <a:gd name="connsiteX17" fmla="*/ 0 w 4417162"/>
              <a:gd name="connsiteY17" fmla="*/ 673100 h 6858000"/>
              <a:gd name="connsiteX18" fmla="*/ 3359 w 4417162"/>
              <a:gd name="connsiteY18" fmla="*/ 744537 h 6858000"/>
              <a:gd name="connsiteX19" fmla="*/ 11758 w 4417162"/>
              <a:gd name="connsiteY19" fmla="*/ 801687 h 6858000"/>
              <a:gd name="connsiteX20" fmla="*/ 23515 w 4417162"/>
              <a:gd name="connsiteY20" fmla="*/ 854075 h 6858000"/>
              <a:gd name="connsiteX21" fmla="*/ 38632 w 4417162"/>
              <a:gd name="connsiteY21" fmla="*/ 901700 h 6858000"/>
              <a:gd name="connsiteX22" fmla="*/ 55427 w 4417162"/>
              <a:gd name="connsiteY22" fmla="*/ 942975 h 6858000"/>
              <a:gd name="connsiteX23" fmla="*/ 75583 w 4417162"/>
              <a:gd name="connsiteY23" fmla="*/ 981075 h 6858000"/>
              <a:gd name="connsiteX24" fmla="*/ 95738 w 4417162"/>
              <a:gd name="connsiteY24" fmla="*/ 1017587 h 6858000"/>
              <a:gd name="connsiteX25" fmla="*/ 115893 w 4417162"/>
              <a:gd name="connsiteY25" fmla="*/ 1055687 h 6858000"/>
              <a:gd name="connsiteX26" fmla="*/ 134368 w 4417162"/>
              <a:gd name="connsiteY26" fmla="*/ 1095375 h 6858000"/>
              <a:gd name="connsiteX27" fmla="*/ 152844 w 4417162"/>
              <a:gd name="connsiteY27" fmla="*/ 1136650 h 6858000"/>
              <a:gd name="connsiteX28" fmla="*/ 167960 w 4417162"/>
              <a:gd name="connsiteY28" fmla="*/ 1182687 h 6858000"/>
              <a:gd name="connsiteX29" fmla="*/ 178038 w 4417162"/>
              <a:gd name="connsiteY29" fmla="*/ 1235075 h 6858000"/>
              <a:gd name="connsiteX30" fmla="*/ 188115 w 4417162"/>
              <a:gd name="connsiteY30" fmla="*/ 1295400 h 6858000"/>
              <a:gd name="connsiteX31" fmla="*/ 189795 w 4417162"/>
              <a:gd name="connsiteY31" fmla="*/ 1363662 h 6858000"/>
              <a:gd name="connsiteX32" fmla="*/ 188115 w 4417162"/>
              <a:gd name="connsiteY32" fmla="*/ 1431925 h 6858000"/>
              <a:gd name="connsiteX33" fmla="*/ 178038 w 4417162"/>
              <a:gd name="connsiteY33" fmla="*/ 1492250 h 6858000"/>
              <a:gd name="connsiteX34" fmla="*/ 167960 w 4417162"/>
              <a:gd name="connsiteY34" fmla="*/ 1544637 h 6858000"/>
              <a:gd name="connsiteX35" fmla="*/ 152844 w 4417162"/>
              <a:gd name="connsiteY35" fmla="*/ 1589087 h 6858000"/>
              <a:gd name="connsiteX36" fmla="*/ 134368 w 4417162"/>
              <a:gd name="connsiteY36" fmla="*/ 1631950 h 6858000"/>
              <a:gd name="connsiteX37" fmla="*/ 115893 w 4417162"/>
              <a:gd name="connsiteY37" fmla="*/ 1671637 h 6858000"/>
              <a:gd name="connsiteX38" fmla="*/ 95738 w 4417162"/>
              <a:gd name="connsiteY38" fmla="*/ 1708150 h 6858000"/>
              <a:gd name="connsiteX39" fmla="*/ 75583 w 4417162"/>
              <a:gd name="connsiteY39" fmla="*/ 1743075 h 6858000"/>
              <a:gd name="connsiteX40" fmla="*/ 55427 w 4417162"/>
              <a:gd name="connsiteY40" fmla="*/ 1782762 h 6858000"/>
              <a:gd name="connsiteX41" fmla="*/ 38632 w 4417162"/>
              <a:gd name="connsiteY41" fmla="*/ 1824037 h 6858000"/>
              <a:gd name="connsiteX42" fmla="*/ 23515 w 4417162"/>
              <a:gd name="connsiteY42" fmla="*/ 1870075 h 6858000"/>
              <a:gd name="connsiteX43" fmla="*/ 11758 w 4417162"/>
              <a:gd name="connsiteY43" fmla="*/ 1922462 h 6858000"/>
              <a:gd name="connsiteX44" fmla="*/ 3359 w 4417162"/>
              <a:gd name="connsiteY44" fmla="*/ 1982787 h 6858000"/>
              <a:gd name="connsiteX45" fmla="*/ 0 w 4417162"/>
              <a:gd name="connsiteY45" fmla="*/ 2051050 h 6858000"/>
              <a:gd name="connsiteX46" fmla="*/ 3359 w 4417162"/>
              <a:gd name="connsiteY46" fmla="*/ 2119312 h 6858000"/>
              <a:gd name="connsiteX47" fmla="*/ 11758 w 4417162"/>
              <a:gd name="connsiteY47" fmla="*/ 2179637 h 6858000"/>
              <a:gd name="connsiteX48" fmla="*/ 23515 w 4417162"/>
              <a:gd name="connsiteY48" fmla="*/ 2232025 h 6858000"/>
              <a:gd name="connsiteX49" fmla="*/ 38632 w 4417162"/>
              <a:gd name="connsiteY49" fmla="*/ 2278062 h 6858000"/>
              <a:gd name="connsiteX50" fmla="*/ 55427 w 4417162"/>
              <a:gd name="connsiteY50" fmla="*/ 2319337 h 6858000"/>
              <a:gd name="connsiteX51" fmla="*/ 75583 w 4417162"/>
              <a:gd name="connsiteY51" fmla="*/ 2359025 h 6858000"/>
              <a:gd name="connsiteX52" fmla="*/ 95738 w 4417162"/>
              <a:gd name="connsiteY52" fmla="*/ 2395537 h 6858000"/>
              <a:gd name="connsiteX53" fmla="*/ 115893 w 4417162"/>
              <a:gd name="connsiteY53" fmla="*/ 2433637 h 6858000"/>
              <a:gd name="connsiteX54" fmla="*/ 134368 w 4417162"/>
              <a:gd name="connsiteY54" fmla="*/ 2471737 h 6858000"/>
              <a:gd name="connsiteX55" fmla="*/ 152844 w 4417162"/>
              <a:gd name="connsiteY55" fmla="*/ 2513012 h 6858000"/>
              <a:gd name="connsiteX56" fmla="*/ 167960 w 4417162"/>
              <a:gd name="connsiteY56" fmla="*/ 2560637 h 6858000"/>
              <a:gd name="connsiteX57" fmla="*/ 178038 w 4417162"/>
              <a:gd name="connsiteY57" fmla="*/ 2613025 h 6858000"/>
              <a:gd name="connsiteX58" fmla="*/ 188115 w 4417162"/>
              <a:gd name="connsiteY58" fmla="*/ 2671762 h 6858000"/>
              <a:gd name="connsiteX59" fmla="*/ 189795 w 4417162"/>
              <a:gd name="connsiteY59" fmla="*/ 2741612 h 6858000"/>
              <a:gd name="connsiteX60" fmla="*/ 188115 w 4417162"/>
              <a:gd name="connsiteY60" fmla="*/ 2809875 h 6858000"/>
              <a:gd name="connsiteX61" fmla="*/ 178038 w 4417162"/>
              <a:gd name="connsiteY61" fmla="*/ 2868612 h 6858000"/>
              <a:gd name="connsiteX62" fmla="*/ 167960 w 4417162"/>
              <a:gd name="connsiteY62" fmla="*/ 2922587 h 6858000"/>
              <a:gd name="connsiteX63" fmla="*/ 152844 w 4417162"/>
              <a:gd name="connsiteY63" fmla="*/ 2967037 h 6858000"/>
              <a:gd name="connsiteX64" fmla="*/ 134368 w 4417162"/>
              <a:gd name="connsiteY64" fmla="*/ 3009900 h 6858000"/>
              <a:gd name="connsiteX65" fmla="*/ 115893 w 4417162"/>
              <a:gd name="connsiteY65" fmla="*/ 3046412 h 6858000"/>
              <a:gd name="connsiteX66" fmla="*/ 95738 w 4417162"/>
              <a:gd name="connsiteY66" fmla="*/ 3084512 h 6858000"/>
              <a:gd name="connsiteX67" fmla="*/ 75583 w 4417162"/>
              <a:gd name="connsiteY67" fmla="*/ 3121025 h 6858000"/>
              <a:gd name="connsiteX68" fmla="*/ 55427 w 4417162"/>
              <a:gd name="connsiteY68" fmla="*/ 3160712 h 6858000"/>
              <a:gd name="connsiteX69" fmla="*/ 38632 w 4417162"/>
              <a:gd name="connsiteY69" fmla="*/ 3201987 h 6858000"/>
              <a:gd name="connsiteX70" fmla="*/ 23515 w 4417162"/>
              <a:gd name="connsiteY70" fmla="*/ 3248025 h 6858000"/>
              <a:gd name="connsiteX71" fmla="*/ 11758 w 4417162"/>
              <a:gd name="connsiteY71" fmla="*/ 3300412 h 6858000"/>
              <a:gd name="connsiteX72" fmla="*/ 3359 w 4417162"/>
              <a:gd name="connsiteY72" fmla="*/ 3360737 h 6858000"/>
              <a:gd name="connsiteX73" fmla="*/ 0 w 4417162"/>
              <a:gd name="connsiteY73" fmla="*/ 3427412 h 6858000"/>
              <a:gd name="connsiteX74" fmla="*/ 3359 w 4417162"/>
              <a:gd name="connsiteY74" fmla="*/ 3497262 h 6858000"/>
              <a:gd name="connsiteX75" fmla="*/ 11758 w 4417162"/>
              <a:gd name="connsiteY75" fmla="*/ 3557587 h 6858000"/>
              <a:gd name="connsiteX76" fmla="*/ 23515 w 4417162"/>
              <a:gd name="connsiteY76" fmla="*/ 3609975 h 6858000"/>
              <a:gd name="connsiteX77" fmla="*/ 38632 w 4417162"/>
              <a:gd name="connsiteY77" fmla="*/ 3656012 h 6858000"/>
              <a:gd name="connsiteX78" fmla="*/ 55427 w 4417162"/>
              <a:gd name="connsiteY78" fmla="*/ 3697287 h 6858000"/>
              <a:gd name="connsiteX79" fmla="*/ 75583 w 4417162"/>
              <a:gd name="connsiteY79" fmla="*/ 3736975 h 6858000"/>
              <a:gd name="connsiteX80" fmla="*/ 115893 w 4417162"/>
              <a:gd name="connsiteY80" fmla="*/ 3811587 h 6858000"/>
              <a:gd name="connsiteX81" fmla="*/ 134368 w 4417162"/>
              <a:gd name="connsiteY81" fmla="*/ 3848100 h 6858000"/>
              <a:gd name="connsiteX82" fmla="*/ 152844 w 4417162"/>
              <a:gd name="connsiteY82" fmla="*/ 3890962 h 6858000"/>
              <a:gd name="connsiteX83" fmla="*/ 167960 w 4417162"/>
              <a:gd name="connsiteY83" fmla="*/ 3935412 h 6858000"/>
              <a:gd name="connsiteX84" fmla="*/ 178038 w 4417162"/>
              <a:gd name="connsiteY84" fmla="*/ 3987800 h 6858000"/>
              <a:gd name="connsiteX85" fmla="*/ 188115 w 4417162"/>
              <a:gd name="connsiteY85" fmla="*/ 4048125 h 6858000"/>
              <a:gd name="connsiteX86" fmla="*/ 189795 w 4417162"/>
              <a:gd name="connsiteY86" fmla="*/ 4116387 h 6858000"/>
              <a:gd name="connsiteX87" fmla="*/ 188115 w 4417162"/>
              <a:gd name="connsiteY87" fmla="*/ 4186237 h 6858000"/>
              <a:gd name="connsiteX88" fmla="*/ 178038 w 4417162"/>
              <a:gd name="connsiteY88" fmla="*/ 4244975 h 6858000"/>
              <a:gd name="connsiteX89" fmla="*/ 167960 w 4417162"/>
              <a:gd name="connsiteY89" fmla="*/ 4297362 h 6858000"/>
              <a:gd name="connsiteX90" fmla="*/ 152844 w 4417162"/>
              <a:gd name="connsiteY90" fmla="*/ 4343400 h 6858000"/>
              <a:gd name="connsiteX91" fmla="*/ 134368 w 4417162"/>
              <a:gd name="connsiteY91" fmla="*/ 4386262 h 6858000"/>
              <a:gd name="connsiteX92" fmla="*/ 115893 w 4417162"/>
              <a:gd name="connsiteY92" fmla="*/ 4424362 h 6858000"/>
              <a:gd name="connsiteX93" fmla="*/ 75583 w 4417162"/>
              <a:gd name="connsiteY93" fmla="*/ 4498975 h 6858000"/>
              <a:gd name="connsiteX94" fmla="*/ 55427 w 4417162"/>
              <a:gd name="connsiteY94" fmla="*/ 4537075 h 6858000"/>
              <a:gd name="connsiteX95" fmla="*/ 38632 w 4417162"/>
              <a:gd name="connsiteY95" fmla="*/ 4579937 h 6858000"/>
              <a:gd name="connsiteX96" fmla="*/ 23515 w 4417162"/>
              <a:gd name="connsiteY96" fmla="*/ 4625975 h 6858000"/>
              <a:gd name="connsiteX97" fmla="*/ 11758 w 4417162"/>
              <a:gd name="connsiteY97" fmla="*/ 4678362 h 6858000"/>
              <a:gd name="connsiteX98" fmla="*/ 3359 w 4417162"/>
              <a:gd name="connsiteY98" fmla="*/ 4738687 h 6858000"/>
              <a:gd name="connsiteX99" fmla="*/ 0 w 4417162"/>
              <a:gd name="connsiteY99" fmla="*/ 4806950 h 6858000"/>
              <a:gd name="connsiteX100" fmla="*/ 3359 w 4417162"/>
              <a:gd name="connsiteY100" fmla="*/ 4875212 h 6858000"/>
              <a:gd name="connsiteX101" fmla="*/ 11758 w 4417162"/>
              <a:gd name="connsiteY101" fmla="*/ 4935537 h 6858000"/>
              <a:gd name="connsiteX102" fmla="*/ 23515 w 4417162"/>
              <a:gd name="connsiteY102" fmla="*/ 4987925 h 6858000"/>
              <a:gd name="connsiteX103" fmla="*/ 38632 w 4417162"/>
              <a:gd name="connsiteY103" fmla="*/ 5033962 h 6858000"/>
              <a:gd name="connsiteX104" fmla="*/ 55427 w 4417162"/>
              <a:gd name="connsiteY104" fmla="*/ 5075237 h 6858000"/>
              <a:gd name="connsiteX105" fmla="*/ 75583 w 4417162"/>
              <a:gd name="connsiteY105" fmla="*/ 5114925 h 6858000"/>
              <a:gd name="connsiteX106" fmla="*/ 95738 w 4417162"/>
              <a:gd name="connsiteY106" fmla="*/ 5149850 h 6858000"/>
              <a:gd name="connsiteX107" fmla="*/ 115893 w 4417162"/>
              <a:gd name="connsiteY107" fmla="*/ 5186362 h 6858000"/>
              <a:gd name="connsiteX108" fmla="*/ 134368 w 4417162"/>
              <a:gd name="connsiteY108" fmla="*/ 5226050 h 6858000"/>
              <a:gd name="connsiteX109" fmla="*/ 152844 w 4417162"/>
              <a:gd name="connsiteY109" fmla="*/ 5268912 h 6858000"/>
              <a:gd name="connsiteX110" fmla="*/ 167960 w 4417162"/>
              <a:gd name="connsiteY110" fmla="*/ 5313362 h 6858000"/>
              <a:gd name="connsiteX111" fmla="*/ 178038 w 4417162"/>
              <a:gd name="connsiteY111" fmla="*/ 5365750 h 6858000"/>
              <a:gd name="connsiteX112" fmla="*/ 188115 w 4417162"/>
              <a:gd name="connsiteY112" fmla="*/ 5426075 h 6858000"/>
              <a:gd name="connsiteX113" fmla="*/ 189795 w 4417162"/>
              <a:gd name="connsiteY113" fmla="*/ 5494337 h 6858000"/>
              <a:gd name="connsiteX114" fmla="*/ 188115 w 4417162"/>
              <a:gd name="connsiteY114" fmla="*/ 5562600 h 6858000"/>
              <a:gd name="connsiteX115" fmla="*/ 178038 w 4417162"/>
              <a:gd name="connsiteY115" fmla="*/ 5622925 h 6858000"/>
              <a:gd name="connsiteX116" fmla="*/ 167960 w 4417162"/>
              <a:gd name="connsiteY116" fmla="*/ 5675312 h 6858000"/>
              <a:gd name="connsiteX117" fmla="*/ 152844 w 4417162"/>
              <a:gd name="connsiteY117" fmla="*/ 5721350 h 6858000"/>
              <a:gd name="connsiteX118" fmla="*/ 134368 w 4417162"/>
              <a:gd name="connsiteY118" fmla="*/ 5762625 h 6858000"/>
              <a:gd name="connsiteX119" fmla="*/ 115893 w 4417162"/>
              <a:gd name="connsiteY119" fmla="*/ 5802312 h 6858000"/>
              <a:gd name="connsiteX120" fmla="*/ 95738 w 4417162"/>
              <a:gd name="connsiteY120" fmla="*/ 5840412 h 6858000"/>
              <a:gd name="connsiteX121" fmla="*/ 75583 w 4417162"/>
              <a:gd name="connsiteY121" fmla="*/ 5876925 h 6858000"/>
              <a:gd name="connsiteX122" fmla="*/ 55427 w 4417162"/>
              <a:gd name="connsiteY122" fmla="*/ 5915025 h 6858000"/>
              <a:gd name="connsiteX123" fmla="*/ 38632 w 4417162"/>
              <a:gd name="connsiteY123" fmla="*/ 5956300 h 6858000"/>
              <a:gd name="connsiteX124" fmla="*/ 23515 w 4417162"/>
              <a:gd name="connsiteY124" fmla="*/ 6003925 h 6858000"/>
              <a:gd name="connsiteX125" fmla="*/ 11758 w 4417162"/>
              <a:gd name="connsiteY125" fmla="*/ 6056312 h 6858000"/>
              <a:gd name="connsiteX126" fmla="*/ 3359 w 4417162"/>
              <a:gd name="connsiteY126" fmla="*/ 6113462 h 6858000"/>
              <a:gd name="connsiteX127" fmla="*/ 0 w 4417162"/>
              <a:gd name="connsiteY127" fmla="*/ 6183312 h 6858000"/>
              <a:gd name="connsiteX128" fmla="*/ 3359 w 4417162"/>
              <a:gd name="connsiteY128" fmla="*/ 6251575 h 6858000"/>
              <a:gd name="connsiteX129" fmla="*/ 11758 w 4417162"/>
              <a:gd name="connsiteY129" fmla="*/ 6311900 h 6858000"/>
              <a:gd name="connsiteX130" fmla="*/ 23515 w 4417162"/>
              <a:gd name="connsiteY130" fmla="*/ 6361112 h 6858000"/>
              <a:gd name="connsiteX131" fmla="*/ 38632 w 4417162"/>
              <a:gd name="connsiteY131" fmla="*/ 6407150 h 6858000"/>
              <a:gd name="connsiteX132" fmla="*/ 55427 w 4417162"/>
              <a:gd name="connsiteY132" fmla="*/ 6448425 h 6858000"/>
              <a:gd name="connsiteX133" fmla="*/ 73903 w 4417162"/>
              <a:gd name="connsiteY133" fmla="*/ 6488112 h 6858000"/>
              <a:gd name="connsiteX134" fmla="*/ 92379 w 4417162"/>
              <a:gd name="connsiteY134" fmla="*/ 6523037 h 6858000"/>
              <a:gd name="connsiteX135" fmla="*/ 112534 w 4417162"/>
              <a:gd name="connsiteY135" fmla="*/ 6561137 h 6858000"/>
              <a:gd name="connsiteX136" fmla="*/ 132689 w 4417162"/>
              <a:gd name="connsiteY136" fmla="*/ 6597650 h 6858000"/>
              <a:gd name="connsiteX137" fmla="*/ 149485 w 4417162"/>
              <a:gd name="connsiteY137" fmla="*/ 6640512 h 6858000"/>
              <a:gd name="connsiteX138" fmla="*/ 166281 w 4417162"/>
              <a:gd name="connsiteY138" fmla="*/ 6683375 h 6858000"/>
              <a:gd name="connsiteX139" fmla="*/ 176358 w 4417162"/>
              <a:gd name="connsiteY139" fmla="*/ 6735762 h 6858000"/>
              <a:gd name="connsiteX140" fmla="*/ 184756 w 4417162"/>
              <a:gd name="connsiteY140" fmla="*/ 6791325 h 6858000"/>
              <a:gd name="connsiteX141" fmla="*/ 189795 w 4417162"/>
              <a:gd name="connsiteY141" fmla="*/ 6858000 h 6858000"/>
              <a:gd name="connsiteX142" fmla="*/ 334173 w 4417162"/>
              <a:gd name="connsiteY142" fmla="*/ 6858000 h 6858000"/>
              <a:gd name="connsiteX143" fmla="*/ 334174 w 4417162"/>
              <a:gd name="connsiteY143" fmla="*/ 6858000 h 6858000"/>
              <a:gd name="connsiteX144" fmla="*/ 4417162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4417162" y="0"/>
                </a:move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4417162" y="685800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9F5C81-FCEE-46C4-A0A7-BE43E0D01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723406"/>
            <a:ext cx="3234018" cy="382672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Вакцинація населення віком 60 + </a:t>
            </a:r>
            <a:br>
              <a:rPr lang="en-US" sz="4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(у розрізі районів області)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AB336494-8039-4401-8024-E18D7668F9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3732298"/>
              </p:ext>
            </p:extLst>
          </p:nvPr>
        </p:nvGraphicFramePr>
        <p:xfrm>
          <a:off x="4916251" y="643469"/>
          <a:ext cx="6631341" cy="557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9404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1825AC39-5F85-4CAA-8A81-A1287086B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5DA4D23-37FC-4B90-8188-F0377C5F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417162" cy="6858000"/>
          </a:xfrm>
          <a:custGeom>
            <a:avLst/>
            <a:gdLst>
              <a:gd name="connsiteX0" fmla="*/ 0 w 4417162"/>
              <a:gd name="connsiteY0" fmla="*/ 0 h 6858000"/>
              <a:gd name="connsiteX1" fmla="*/ 144378 w 4417162"/>
              <a:gd name="connsiteY1" fmla="*/ 0 h 6858000"/>
              <a:gd name="connsiteX2" fmla="*/ 2310062 w 4417162"/>
              <a:gd name="connsiteY2" fmla="*/ 0 h 6858000"/>
              <a:gd name="connsiteX3" fmla="*/ 4227367 w 4417162"/>
              <a:gd name="connsiteY3" fmla="*/ 0 h 6858000"/>
              <a:gd name="connsiteX4" fmla="*/ 4232407 w 4417162"/>
              <a:gd name="connsiteY4" fmla="*/ 66675 h 6858000"/>
              <a:gd name="connsiteX5" fmla="*/ 4240804 w 4417162"/>
              <a:gd name="connsiteY5" fmla="*/ 122237 h 6858000"/>
              <a:gd name="connsiteX6" fmla="*/ 4250882 w 4417162"/>
              <a:gd name="connsiteY6" fmla="*/ 174625 h 6858000"/>
              <a:gd name="connsiteX7" fmla="*/ 4267678 w 4417162"/>
              <a:gd name="connsiteY7" fmla="*/ 217487 h 6858000"/>
              <a:gd name="connsiteX8" fmla="*/ 4284474 w 4417162"/>
              <a:gd name="connsiteY8" fmla="*/ 260350 h 6858000"/>
              <a:gd name="connsiteX9" fmla="*/ 4304629 w 4417162"/>
              <a:gd name="connsiteY9" fmla="*/ 296862 h 6858000"/>
              <a:gd name="connsiteX10" fmla="*/ 4324784 w 4417162"/>
              <a:gd name="connsiteY10" fmla="*/ 334962 h 6858000"/>
              <a:gd name="connsiteX11" fmla="*/ 4343260 w 4417162"/>
              <a:gd name="connsiteY11" fmla="*/ 369887 h 6858000"/>
              <a:gd name="connsiteX12" fmla="*/ 4361735 w 4417162"/>
              <a:gd name="connsiteY12" fmla="*/ 409575 h 6858000"/>
              <a:gd name="connsiteX13" fmla="*/ 4378531 w 4417162"/>
              <a:gd name="connsiteY13" fmla="*/ 450850 h 6858000"/>
              <a:gd name="connsiteX14" fmla="*/ 4393648 w 4417162"/>
              <a:gd name="connsiteY14" fmla="*/ 496887 h 6858000"/>
              <a:gd name="connsiteX15" fmla="*/ 4405405 w 4417162"/>
              <a:gd name="connsiteY15" fmla="*/ 546100 h 6858000"/>
              <a:gd name="connsiteX16" fmla="*/ 4413803 w 4417162"/>
              <a:gd name="connsiteY16" fmla="*/ 606425 h 6858000"/>
              <a:gd name="connsiteX17" fmla="*/ 4417162 w 4417162"/>
              <a:gd name="connsiteY17" fmla="*/ 673100 h 6858000"/>
              <a:gd name="connsiteX18" fmla="*/ 4413803 w 4417162"/>
              <a:gd name="connsiteY18" fmla="*/ 744537 h 6858000"/>
              <a:gd name="connsiteX19" fmla="*/ 4405405 w 4417162"/>
              <a:gd name="connsiteY19" fmla="*/ 801687 h 6858000"/>
              <a:gd name="connsiteX20" fmla="*/ 4393648 w 4417162"/>
              <a:gd name="connsiteY20" fmla="*/ 854075 h 6858000"/>
              <a:gd name="connsiteX21" fmla="*/ 4378531 w 4417162"/>
              <a:gd name="connsiteY21" fmla="*/ 901700 h 6858000"/>
              <a:gd name="connsiteX22" fmla="*/ 4361735 w 4417162"/>
              <a:gd name="connsiteY22" fmla="*/ 942975 h 6858000"/>
              <a:gd name="connsiteX23" fmla="*/ 4341580 w 4417162"/>
              <a:gd name="connsiteY23" fmla="*/ 981075 h 6858000"/>
              <a:gd name="connsiteX24" fmla="*/ 4321425 w 4417162"/>
              <a:gd name="connsiteY24" fmla="*/ 1017587 h 6858000"/>
              <a:gd name="connsiteX25" fmla="*/ 4301270 w 4417162"/>
              <a:gd name="connsiteY25" fmla="*/ 1055687 h 6858000"/>
              <a:gd name="connsiteX26" fmla="*/ 4282794 w 4417162"/>
              <a:gd name="connsiteY26" fmla="*/ 1095375 h 6858000"/>
              <a:gd name="connsiteX27" fmla="*/ 4264318 w 4417162"/>
              <a:gd name="connsiteY27" fmla="*/ 1136650 h 6858000"/>
              <a:gd name="connsiteX28" fmla="*/ 4249203 w 4417162"/>
              <a:gd name="connsiteY28" fmla="*/ 1182687 h 6858000"/>
              <a:gd name="connsiteX29" fmla="*/ 4239125 w 4417162"/>
              <a:gd name="connsiteY29" fmla="*/ 1235075 h 6858000"/>
              <a:gd name="connsiteX30" fmla="*/ 4229047 w 4417162"/>
              <a:gd name="connsiteY30" fmla="*/ 1295400 h 6858000"/>
              <a:gd name="connsiteX31" fmla="*/ 4227367 w 4417162"/>
              <a:gd name="connsiteY31" fmla="*/ 1363662 h 6858000"/>
              <a:gd name="connsiteX32" fmla="*/ 4229047 w 4417162"/>
              <a:gd name="connsiteY32" fmla="*/ 1431925 h 6858000"/>
              <a:gd name="connsiteX33" fmla="*/ 4239125 w 4417162"/>
              <a:gd name="connsiteY33" fmla="*/ 1492250 h 6858000"/>
              <a:gd name="connsiteX34" fmla="*/ 4249203 w 4417162"/>
              <a:gd name="connsiteY34" fmla="*/ 1544637 h 6858000"/>
              <a:gd name="connsiteX35" fmla="*/ 4264318 w 4417162"/>
              <a:gd name="connsiteY35" fmla="*/ 1589087 h 6858000"/>
              <a:gd name="connsiteX36" fmla="*/ 4282794 w 4417162"/>
              <a:gd name="connsiteY36" fmla="*/ 1631950 h 6858000"/>
              <a:gd name="connsiteX37" fmla="*/ 4301270 w 4417162"/>
              <a:gd name="connsiteY37" fmla="*/ 1671637 h 6858000"/>
              <a:gd name="connsiteX38" fmla="*/ 4321425 w 4417162"/>
              <a:gd name="connsiteY38" fmla="*/ 1708150 h 6858000"/>
              <a:gd name="connsiteX39" fmla="*/ 4341580 w 4417162"/>
              <a:gd name="connsiteY39" fmla="*/ 1743075 h 6858000"/>
              <a:gd name="connsiteX40" fmla="*/ 4361735 w 4417162"/>
              <a:gd name="connsiteY40" fmla="*/ 1782762 h 6858000"/>
              <a:gd name="connsiteX41" fmla="*/ 4378531 w 4417162"/>
              <a:gd name="connsiteY41" fmla="*/ 1824037 h 6858000"/>
              <a:gd name="connsiteX42" fmla="*/ 4393648 w 4417162"/>
              <a:gd name="connsiteY42" fmla="*/ 1870075 h 6858000"/>
              <a:gd name="connsiteX43" fmla="*/ 4405405 w 4417162"/>
              <a:gd name="connsiteY43" fmla="*/ 1922462 h 6858000"/>
              <a:gd name="connsiteX44" fmla="*/ 4413803 w 4417162"/>
              <a:gd name="connsiteY44" fmla="*/ 1982787 h 6858000"/>
              <a:gd name="connsiteX45" fmla="*/ 4417162 w 4417162"/>
              <a:gd name="connsiteY45" fmla="*/ 2051050 h 6858000"/>
              <a:gd name="connsiteX46" fmla="*/ 4413803 w 4417162"/>
              <a:gd name="connsiteY46" fmla="*/ 2119312 h 6858000"/>
              <a:gd name="connsiteX47" fmla="*/ 4405405 w 4417162"/>
              <a:gd name="connsiteY47" fmla="*/ 2179637 h 6858000"/>
              <a:gd name="connsiteX48" fmla="*/ 4393648 w 4417162"/>
              <a:gd name="connsiteY48" fmla="*/ 2232025 h 6858000"/>
              <a:gd name="connsiteX49" fmla="*/ 4378531 w 4417162"/>
              <a:gd name="connsiteY49" fmla="*/ 2278062 h 6858000"/>
              <a:gd name="connsiteX50" fmla="*/ 4361735 w 4417162"/>
              <a:gd name="connsiteY50" fmla="*/ 2319337 h 6858000"/>
              <a:gd name="connsiteX51" fmla="*/ 4341580 w 4417162"/>
              <a:gd name="connsiteY51" fmla="*/ 2359025 h 6858000"/>
              <a:gd name="connsiteX52" fmla="*/ 4321425 w 4417162"/>
              <a:gd name="connsiteY52" fmla="*/ 2395537 h 6858000"/>
              <a:gd name="connsiteX53" fmla="*/ 4301270 w 4417162"/>
              <a:gd name="connsiteY53" fmla="*/ 2433637 h 6858000"/>
              <a:gd name="connsiteX54" fmla="*/ 4282794 w 4417162"/>
              <a:gd name="connsiteY54" fmla="*/ 2471737 h 6858000"/>
              <a:gd name="connsiteX55" fmla="*/ 4264318 w 4417162"/>
              <a:gd name="connsiteY55" fmla="*/ 2513012 h 6858000"/>
              <a:gd name="connsiteX56" fmla="*/ 4249203 w 4417162"/>
              <a:gd name="connsiteY56" fmla="*/ 2560637 h 6858000"/>
              <a:gd name="connsiteX57" fmla="*/ 4239125 w 4417162"/>
              <a:gd name="connsiteY57" fmla="*/ 2613025 h 6858000"/>
              <a:gd name="connsiteX58" fmla="*/ 4229047 w 4417162"/>
              <a:gd name="connsiteY58" fmla="*/ 2671762 h 6858000"/>
              <a:gd name="connsiteX59" fmla="*/ 4227367 w 4417162"/>
              <a:gd name="connsiteY59" fmla="*/ 2741612 h 6858000"/>
              <a:gd name="connsiteX60" fmla="*/ 4229047 w 4417162"/>
              <a:gd name="connsiteY60" fmla="*/ 2809875 h 6858000"/>
              <a:gd name="connsiteX61" fmla="*/ 4239125 w 4417162"/>
              <a:gd name="connsiteY61" fmla="*/ 2868612 h 6858000"/>
              <a:gd name="connsiteX62" fmla="*/ 4249203 w 4417162"/>
              <a:gd name="connsiteY62" fmla="*/ 2922587 h 6858000"/>
              <a:gd name="connsiteX63" fmla="*/ 4264318 w 4417162"/>
              <a:gd name="connsiteY63" fmla="*/ 2967037 h 6858000"/>
              <a:gd name="connsiteX64" fmla="*/ 4282794 w 4417162"/>
              <a:gd name="connsiteY64" fmla="*/ 3009900 h 6858000"/>
              <a:gd name="connsiteX65" fmla="*/ 4301270 w 4417162"/>
              <a:gd name="connsiteY65" fmla="*/ 3046412 h 6858000"/>
              <a:gd name="connsiteX66" fmla="*/ 4321425 w 4417162"/>
              <a:gd name="connsiteY66" fmla="*/ 3084512 h 6858000"/>
              <a:gd name="connsiteX67" fmla="*/ 4341580 w 4417162"/>
              <a:gd name="connsiteY67" fmla="*/ 3121025 h 6858000"/>
              <a:gd name="connsiteX68" fmla="*/ 4361735 w 4417162"/>
              <a:gd name="connsiteY68" fmla="*/ 3160712 h 6858000"/>
              <a:gd name="connsiteX69" fmla="*/ 4378531 w 4417162"/>
              <a:gd name="connsiteY69" fmla="*/ 3201987 h 6858000"/>
              <a:gd name="connsiteX70" fmla="*/ 4393648 w 4417162"/>
              <a:gd name="connsiteY70" fmla="*/ 3248025 h 6858000"/>
              <a:gd name="connsiteX71" fmla="*/ 4405405 w 4417162"/>
              <a:gd name="connsiteY71" fmla="*/ 3300412 h 6858000"/>
              <a:gd name="connsiteX72" fmla="*/ 4413803 w 4417162"/>
              <a:gd name="connsiteY72" fmla="*/ 3360737 h 6858000"/>
              <a:gd name="connsiteX73" fmla="*/ 4417162 w 4417162"/>
              <a:gd name="connsiteY73" fmla="*/ 3427412 h 6858000"/>
              <a:gd name="connsiteX74" fmla="*/ 4413803 w 4417162"/>
              <a:gd name="connsiteY74" fmla="*/ 3497262 h 6858000"/>
              <a:gd name="connsiteX75" fmla="*/ 4405405 w 4417162"/>
              <a:gd name="connsiteY75" fmla="*/ 3557587 h 6858000"/>
              <a:gd name="connsiteX76" fmla="*/ 4393648 w 4417162"/>
              <a:gd name="connsiteY76" fmla="*/ 3609975 h 6858000"/>
              <a:gd name="connsiteX77" fmla="*/ 4378531 w 4417162"/>
              <a:gd name="connsiteY77" fmla="*/ 3656012 h 6858000"/>
              <a:gd name="connsiteX78" fmla="*/ 4361735 w 4417162"/>
              <a:gd name="connsiteY78" fmla="*/ 3697287 h 6858000"/>
              <a:gd name="connsiteX79" fmla="*/ 4341580 w 4417162"/>
              <a:gd name="connsiteY79" fmla="*/ 3736975 h 6858000"/>
              <a:gd name="connsiteX80" fmla="*/ 4301270 w 4417162"/>
              <a:gd name="connsiteY80" fmla="*/ 3811587 h 6858000"/>
              <a:gd name="connsiteX81" fmla="*/ 4282794 w 4417162"/>
              <a:gd name="connsiteY81" fmla="*/ 3848100 h 6858000"/>
              <a:gd name="connsiteX82" fmla="*/ 4264318 w 4417162"/>
              <a:gd name="connsiteY82" fmla="*/ 3890962 h 6858000"/>
              <a:gd name="connsiteX83" fmla="*/ 4249203 w 4417162"/>
              <a:gd name="connsiteY83" fmla="*/ 3935412 h 6858000"/>
              <a:gd name="connsiteX84" fmla="*/ 4239125 w 4417162"/>
              <a:gd name="connsiteY84" fmla="*/ 3987800 h 6858000"/>
              <a:gd name="connsiteX85" fmla="*/ 4229047 w 4417162"/>
              <a:gd name="connsiteY85" fmla="*/ 4048125 h 6858000"/>
              <a:gd name="connsiteX86" fmla="*/ 4227367 w 4417162"/>
              <a:gd name="connsiteY86" fmla="*/ 4116387 h 6858000"/>
              <a:gd name="connsiteX87" fmla="*/ 4229047 w 4417162"/>
              <a:gd name="connsiteY87" fmla="*/ 4186237 h 6858000"/>
              <a:gd name="connsiteX88" fmla="*/ 4239125 w 4417162"/>
              <a:gd name="connsiteY88" fmla="*/ 4244975 h 6858000"/>
              <a:gd name="connsiteX89" fmla="*/ 4249203 w 4417162"/>
              <a:gd name="connsiteY89" fmla="*/ 4297362 h 6858000"/>
              <a:gd name="connsiteX90" fmla="*/ 4264318 w 4417162"/>
              <a:gd name="connsiteY90" fmla="*/ 4343400 h 6858000"/>
              <a:gd name="connsiteX91" fmla="*/ 4282794 w 4417162"/>
              <a:gd name="connsiteY91" fmla="*/ 4386262 h 6858000"/>
              <a:gd name="connsiteX92" fmla="*/ 4301270 w 4417162"/>
              <a:gd name="connsiteY92" fmla="*/ 4424362 h 6858000"/>
              <a:gd name="connsiteX93" fmla="*/ 4341580 w 4417162"/>
              <a:gd name="connsiteY93" fmla="*/ 4498975 h 6858000"/>
              <a:gd name="connsiteX94" fmla="*/ 4361735 w 4417162"/>
              <a:gd name="connsiteY94" fmla="*/ 4537075 h 6858000"/>
              <a:gd name="connsiteX95" fmla="*/ 4378531 w 4417162"/>
              <a:gd name="connsiteY95" fmla="*/ 4579937 h 6858000"/>
              <a:gd name="connsiteX96" fmla="*/ 4393648 w 4417162"/>
              <a:gd name="connsiteY96" fmla="*/ 4625975 h 6858000"/>
              <a:gd name="connsiteX97" fmla="*/ 4405405 w 4417162"/>
              <a:gd name="connsiteY97" fmla="*/ 4678362 h 6858000"/>
              <a:gd name="connsiteX98" fmla="*/ 4413803 w 4417162"/>
              <a:gd name="connsiteY98" fmla="*/ 4738687 h 6858000"/>
              <a:gd name="connsiteX99" fmla="*/ 4417162 w 4417162"/>
              <a:gd name="connsiteY99" fmla="*/ 4806950 h 6858000"/>
              <a:gd name="connsiteX100" fmla="*/ 4413803 w 4417162"/>
              <a:gd name="connsiteY100" fmla="*/ 4875212 h 6858000"/>
              <a:gd name="connsiteX101" fmla="*/ 4405405 w 4417162"/>
              <a:gd name="connsiteY101" fmla="*/ 4935537 h 6858000"/>
              <a:gd name="connsiteX102" fmla="*/ 4393648 w 4417162"/>
              <a:gd name="connsiteY102" fmla="*/ 4987925 h 6858000"/>
              <a:gd name="connsiteX103" fmla="*/ 4378531 w 4417162"/>
              <a:gd name="connsiteY103" fmla="*/ 5033962 h 6858000"/>
              <a:gd name="connsiteX104" fmla="*/ 4361735 w 4417162"/>
              <a:gd name="connsiteY104" fmla="*/ 5075237 h 6858000"/>
              <a:gd name="connsiteX105" fmla="*/ 4341580 w 4417162"/>
              <a:gd name="connsiteY105" fmla="*/ 5114925 h 6858000"/>
              <a:gd name="connsiteX106" fmla="*/ 4321425 w 4417162"/>
              <a:gd name="connsiteY106" fmla="*/ 5149850 h 6858000"/>
              <a:gd name="connsiteX107" fmla="*/ 4301270 w 4417162"/>
              <a:gd name="connsiteY107" fmla="*/ 5186362 h 6858000"/>
              <a:gd name="connsiteX108" fmla="*/ 4282794 w 4417162"/>
              <a:gd name="connsiteY108" fmla="*/ 5226050 h 6858000"/>
              <a:gd name="connsiteX109" fmla="*/ 4264318 w 4417162"/>
              <a:gd name="connsiteY109" fmla="*/ 5268912 h 6858000"/>
              <a:gd name="connsiteX110" fmla="*/ 4249203 w 4417162"/>
              <a:gd name="connsiteY110" fmla="*/ 5313362 h 6858000"/>
              <a:gd name="connsiteX111" fmla="*/ 4239125 w 4417162"/>
              <a:gd name="connsiteY111" fmla="*/ 5365750 h 6858000"/>
              <a:gd name="connsiteX112" fmla="*/ 4229047 w 4417162"/>
              <a:gd name="connsiteY112" fmla="*/ 5426075 h 6858000"/>
              <a:gd name="connsiteX113" fmla="*/ 4227367 w 4417162"/>
              <a:gd name="connsiteY113" fmla="*/ 5494337 h 6858000"/>
              <a:gd name="connsiteX114" fmla="*/ 4229047 w 4417162"/>
              <a:gd name="connsiteY114" fmla="*/ 5562600 h 6858000"/>
              <a:gd name="connsiteX115" fmla="*/ 4239125 w 4417162"/>
              <a:gd name="connsiteY115" fmla="*/ 5622925 h 6858000"/>
              <a:gd name="connsiteX116" fmla="*/ 4249203 w 4417162"/>
              <a:gd name="connsiteY116" fmla="*/ 5675312 h 6858000"/>
              <a:gd name="connsiteX117" fmla="*/ 4264318 w 4417162"/>
              <a:gd name="connsiteY117" fmla="*/ 5721350 h 6858000"/>
              <a:gd name="connsiteX118" fmla="*/ 4282794 w 4417162"/>
              <a:gd name="connsiteY118" fmla="*/ 5762625 h 6858000"/>
              <a:gd name="connsiteX119" fmla="*/ 4301270 w 4417162"/>
              <a:gd name="connsiteY119" fmla="*/ 5802312 h 6858000"/>
              <a:gd name="connsiteX120" fmla="*/ 4321425 w 4417162"/>
              <a:gd name="connsiteY120" fmla="*/ 5840412 h 6858000"/>
              <a:gd name="connsiteX121" fmla="*/ 4341580 w 4417162"/>
              <a:gd name="connsiteY121" fmla="*/ 5876925 h 6858000"/>
              <a:gd name="connsiteX122" fmla="*/ 4361735 w 4417162"/>
              <a:gd name="connsiteY122" fmla="*/ 5915025 h 6858000"/>
              <a:gd name="connsiteX123" fmla="*/ 4378531 w 4417162"/>
              <a:gd name="connsiteY123" fmla="*/ 5956300 h 6858000"/>
              <a:gd name="connsiteX124" fmla="*/ 4393648 w 4417162"/>
              <a:gd name="connsiteY124" fmla="*/ 6003925 h 6858000"/>
              <a:gd name="connsiteX125" fmla="*/ 4405405 w 4417162"/>
              <a:gd name="connsiteY125" fmla="*/ 6056312 h 6858000"/>
              <a:gd name="connsiteX126" fmla="*/ 4413803 w 4417162"/>
              <a:gd name="connsiteY126" fmla="*/ 6113462 h 6858000"/>
              <a:gd name="connsiteX127" fmla="*/ 4417162 w 4417162"/>
              <a:gd name="connsiteY127" fmla="*/ 6183312 h 6858000"/>
              <a:gd name="connsiteX128" fmla="*/ 4413803 w 4417162"/>
              <a:gd name="connsiteY128" fmla="*/ 6251575 h 6858000"/>
              <a:gd name="connsiteX129" fmla="*/ 4405405 w 4417162"/>
              <a:gd name="connsiteY129" fmla="*/ 6311900 h 6858000"/>
              <a:gd name="connsiteX130" fmla="*/ 4393648 w 4417162"/>
              <a:gd name="connsiteY130" fmla="*/ 6361112 h 6858000"/>
              <a:gd name="connsiteX131" fmla="*/ 4378531 w 4417162"/>
              <a:gd name="connsiteY131" fmla="*/ 6407150 h 6858000"/>
              <a:gd name="connsiteX132" fmla="*/ 4361735 w 4417162"/>
              <a:gd name="connsiteY132" fmla="*/ 6448425 h 6858000"/>
              <a:gd name="connsiteX133" fmla="*/ 4343260 w 4417162"/>
              <a:gd name="connsiteY133" fmla="*/ 6488112 h 6858000"/>
              <a:gd name="connsiteX134" fmla="*/ 4324784 w 4417162"/>
              <a:gd name="connsiteY134" fmla="*/ 6523037 h 6858000"/>
              <a:gd name="connsiteX135" fmla="*/ 4304629 w 4417162"/>
              <a:gd name="connsiteY135" fmla="*/ 6561137 h 6858000"/>
              <a:gd name="connsiteX136" fmla="*/ 4284474 w 4417162"/>
              <a:gd name="connsiteY136" fmla="*/ 6597650 h 6858000"/>
              <a:gd name="connsiteX137" fmla="*/ 4267678 w 4417162"/>
              <a:gd name="connsiteY137" fmla="*/ 6640512 h 6858000"/>
              <a:gd name="connsiteX138" fmla="*/ 4250882 w 4417162"/>
              <a:gd name="connsiteY138" fmla="*/ 6683375 h 6858000"/>
              <a:gd name="connsiteX139" fmla="*/ 4240804 w 4417162"/>
              <a:gd name="connsiteY139" fmla="*/ 6735762 h 6858000"/>
              <a:gd name="connsiteX140" fmla="*/ 4232407 w 4417162"/>
              <a:gd name="connsiteY140" fmla="*/ 6791325 h 6858000"/>
              <a:gd name="connsiteX141" fmla="*/ 4227367 w 4417162"/>
              <a:gd name="connsiteY141" fmla="*/ 6858000 h 6858000"/>
              <a:gd name="connsiteX142" fmla="*/ 2310062 w 4417162"/>
              <a:gd name="connsiteY142" fmla="*/ 6858000 h 6858000"/>
              <a:gd name="connsiteX143" fmla="*/ 144378 w 4417162"/>
              <a:gd name="connsiteY143" fmla="*/ 6858000 h 6858000"/>
              <a:gd name="connsiteX144" fmla="*/ 0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0" y="0"/>
                </a:moveTo>
                <a:lnTo>
                  <a:pt x="144378" y="0"/>
                </a:lnTo>
                <a:lnTo>
                  <a:pt x="2310062" y="0"/>
                </a:lnTo>
                <a:lnTo>
                  <a:pt x="4227367" y="0"/>
                </a:lnTo>
                <a:lnTo>
                  <a:pt x="4232407" y="66675"/>
                </a:lnTo>
                <a:lnTo>
                  <a:pt x="4240804" y="122237"/>
                </a:lnTo>
                <a:lnTo>
                  <a:pt x="4250882" y="174625"/>
                </a:lnTo>
                <a:lnTo>
                  <a:pt x="4267678" y="217487"/>
                </a:lnTo>
                <a:lnTo>
                  <a:pt x="4284474" y="260350"/>
                </a:lnTo>
                <a:lnTo>
                  <a:pt x="4304629" y="296862"/>
                </a:lnTo>
                <a:lnTo>
                  <a:pt x="4324784" y="334962"/>
                </a:lnTo>
                <a:lnTo>
                  <a:pt x="4343260" y="369887"/>
                </a:lnTo>
                <a:lnTo>
                  <a:pt x="4361735" y="409575"/>
                </a:lnTo>
                <a:lnTo>
                  <a:pt x="4378531" y="450850"/>
                </a:lnTo>
                <a:lnTo>
                  <a:pt x="4393648" y="496887"/>
                </a:lnTo>
                <a:lnTo>
                  <a:pt x="4405405" y="546100"/>
                </a:lnTo>
                <a:lnTo>
                  <a:pt x="4413803" y="606425"/>
                </a:lnTo>
                <a:lnTo>
                  <a:pt x="4417162" y="673100"/>
                </a:lnTo>
                <a:lnTo>
                  <a:pt x="4413803" y="744537"/>
                </a:lnTo>
                <a:lnTo>
                  <a:pt x="4405405" y="801687"/>
                </a:lnTo>
                <a:lnTo>
                  <a:pt x="4393648" y="854075"/>
                </a:lnTo>
                <a:lnTo>
                  <a:pt x="4378531" y="901700"/>
                </a:lnTo>
                <a:lnTo>
                  <a:pt x="4361735" y="942975"/>
                </a:lnTo>
                <a:lnTo>
                  <a:pt x="4341580" y="981075"/>
                </a:lnTo>
                <a:lnTo>
                  <a:pt x="4321425" y="1017587"/>
                </a:lnTo>
                <a:lnTo>
                  <a:pt x="4301270" y="1055687"/>
                </a:lnTo>
                <a:lnTo>
                  <a:pt x="4282794" y="1095375"/>
                </a:lnTo>
                <a:lnTo>
                  <a:pt x="4264318" y="1136650"/>
                </a:lnTo>
                <a:lnTo>
                  <a:pt x="4249203" y="1182687"/>
                </a:lnTo>
                <a:lnTo>
                  <a:pt x="4239125" y="1235075"/>
                </a:lnTo>
                <a:lnTo>
                  <a:pt x="4229047" y="1295400"/>
                </a:lnTo>
                <a:lnTo>
                  <a:pt x="4227367" y="1363662"/>
                </a:lnTo>
                <a:lnTo>
                  <a:pt x="4229047" y="1431925"/>
                </a:lnTo>
                <a:lnTo>
                  <a:pt x="4239125" y="1492250"/>
                </a:lnTo>
                <a:lnTo>
                  <a:pt x="4249203" y="1544637"/>
                </a:lnTo>
                <a:lnTo>
                  <a:pt x="4264318" y="1589087"/>
                </a:lnTo>
                <a:lnTo>
                  <a:pt x="4282794" y="1631950"/>
                </a:lnTo>
                <a:lnTo>
                  <a:pt x="4301270" y="1671637"/>
                </a:lnTo>
                <a:lnTo>
                  <a:pt x="4321425" y="1708150"/>
                </a:lnTo>
                <a:lnTo>
                  <a:pt x="4341580" y="1743075"/>
                </a:lnTo>
                <a:lnTo>
                  <a:pt x="4361735" y="1782762"/>
                </a:lnTo>
                <a:lnTo>
                  <a:pt x="4378531" y="1824037"/>
                </a:lnTo>
                <a:lnTo>
                  <a:pt x="4393648" y="1870075"/>
                </a:lnTo>
                <a:lnTo>
                  <a:pt x="4405405" y="1922462"/>
                </a:lnTo>
                <a:lnTo>
                  <a:pt x="4413803" y="1982787"/>
                </a:lnTo>
                <a:lnTo>
                  <a:pt x="4417162" y="2051050"/>
                </a:lnTo>
                <a:lnTo>
                  <a:pt x="4413803" y="2119312"/>
                </a:lnTo>
                <a:lnTo>
                  <a:pt x="4405405" y="2179637"/>
                </a:lnTo>
                <a:lnTo>
                  <a:pt x="4393648" y="2232025"/>
                </a:lnTo>
                <a:lnTo>
                  <a:pt x="4378531" y="2278062"/>
                </a:lnTo>
                <a:lnTo>
                  <a:pt x="4361735" y="2319337"/>
                </a:lnTo>
                <a:lnTo>
                  <a:pt x="4341580" y="2359025"/>
                </a:lnTo>
                <a:lnTo>
                  <a:pt x="4321425" y="2395537"/>
                </a:lnTo>
                <a:lnTo>
                  <a:pt x="4301270" y="2433637"/>
                </a:lnTo>
                <a:lnTo>
                  <a:pt x="4282794" y="2471737"/>
                </a:lnTo>
                <a:lnTo>
                  <a:pt x="4264318" y="2513012"/>
                </a:lnTo>
                <a:lnTo>
                  <a:pt x="4249203" y="2560637"/>
                </a:lnTo>
                <a:lnTo>
                  <a:pt x="4239125" y="2613025"/>
                </a:lnTo>
                <a:lnTo>
                  <a:pt x="4229047" y="2671762"/>
                </a:lnTo>
                <a:lnTo>
                  <a:pt x="4227367" y="2741612"/>
                </a:lnTo>
                <a:lnTo>
                  <a:pt x="4229047" y="2809875"/>
                </a:lnTo>
                <a:lnTo>
                  <a:pt x="4239125" y="2868612"/>
                </a:lnTo>
                <a:lnTo>
                  <a:pt x="4249203" y="2922587"/>
                </a:lnTo>
                <a:lnTo>
                  <a:pt x="4264318" y="2967037"/>
                </a:lnTo>
                <a:lnTo>
                  <a:pt x="4282794" y="3009900"/>
                </a:lnTo>
                <a:lnTo>
                  <a:pt x="4301270" y="3046412"/>
                </a:lnTo>
                <a:lnTo>
                  <a:pt x="4321425" y="3084512"/>
                </a:lnTo>
                <a:lnTo>
                  <a:pt x="4341580" y="3121025"/>
                </a:lnTo>
                <a:lnTo>
                  <a:pt x="4361735" y="3160712"/>
                </a:lnTo>
                <a:lnTo>
                  <a:pt x="4378531" y="3201987"/>
                </a:lnTo>
                <a:lnTo>
                  <a:pt x="4393648" y="3248025"/>
                </a:lnTo>
                <a:lnTo>
                  <a:pt x="4405405" y="3300412"/>
                </a:lnTo>
                <a:lnTo>
                  <a:pt x="4413803" y="3360737"/>
                </a:lnTo>
                <a:lnTo>
                  <a:pt x="4417162" y="3427412"/>
                </a:lnTo>
                <a:lnTo>
                  <a:pt x="4413803" y="3497262"/>
                </a:lnTo>
                <a:lnTo>
                  <a:pt x="4405405" y="3557587"/>
                </a:lnTo>
                <a:lnTo>
                  <a:pt x="4393648" y="3609975"/>
                </a:lnTo>
                <a:lnTo>
                  <a:pt x="4378531" y="3656012"/>
                </a:lnTo>
                <a:lnTo>
                  <a:pt x="4361735" y="3697287"/>
                </a:lnTo>
                <a:lnTo>
                  <a:pt x="4341580" y="3736975"/>
                </a:lnTo>
                <a:lnTo>
                  <a:pt x="4301270" y="3811587"/>
                </a:lnTo>
                <a:lnTo>
                  <a:pt x="4282794" y="3848100"/>
                </a:lnTo>
                <a:lnTo>
                  <a:pt x="4264318" y="3890962"/>
                </a:lnTo>
                <a:lnTo>
                  <a:pt x="4249203" y="3935412"/>
                </a:lnTo>
                <a:lnTo>
                  <a:pt x="4239125" y="3987800"/>
                </a:lnTo>
                <a:lnTo>
                  <a:pt x="4229047" y="4048125"/>
                </a:lnTo>
                <a:lnTo>
                  <a:pt x="4227367" y="4116387"/>
                </a:lnTo>
                <a:lnTo>
                  <a:pt x="4229047" y="4186237"/>
                </a:lnTo>
                <a:lnTo>
                  <a:pt x="4239125" y="4244975"/>
                </a:lnTo>
                <a:lnTo>
                  <a:pt x="4249203" y="4297362"/>
                </a:lnTo>
                <a:lnTo>
                  <a:pt x="4264318" y="4343400"/>
                </a:lnTo>
                <a:lnTo>
                  <a:pt x="4282794" y="4386262"/>
                </a:lnTo>
                <a:lnTo>
                  <a:pt x="4301270" y="4424362"/>
                </a:lnTo>
                <a:lnTo>
                  <a:pt x="4341580" y="4498975"/>
                </a:lnTo>
                <a:lnTo>
                  <a:pt x="4361735" y="4537075"/>
                </a:lnTo>
                <a:lnTo>
                  <a:pt x="4378531" y="4579937"/>
                </a:lnTo>
                <a:lnTo>
                  <a:pt x="4393648" y="4625975"/>
                </a:lnTo>
                <a:lnTo>
                  <a:pt x="4405405" y="4678362"/>
                </a:lnTo>
                <a:lnTo>
                  <a:pt x="4413803" y="4738687"/>
                </a:lnTo>
                <a:lnTo>
                  <a:pt x="4417162" y="4806950"/>
                </a:lnTo>
                <a:lnTo>
                  <a:pt x="4413803" y="4875212"/>
                </a:lnTo>
                <a:lnTo>
                  <a:pt x="4405405" y="4935537"/>
                </a:lnTo>
                <a:lnTo>
                  <a:pt x="4393648" y="4987925"/>
                </a:lnTo>
                <a:lnTo>
                  <a:pt x="4378531" y="5033962"/>
                </a:lnTo>
                <a:lnTo>
                  <a:pt x="4361735" y="5075237"/>
                </a:lnTo>
                <a:lnTo>
                  <a:pt x="4341580" y="5114925"/>
                </a:lnTo>
                <a:lnTo>
                  <a:pt x="4321425" y="5149850"/>
                </a:lnTo>
                <a:lnTo>
                  <a:pt x="4301270" y="5186362"/>
                </a:lnTo>
                <a:lnTo>
                  <a:pt x="4282794" y="5226050"/>
                </a:lnTo>
                <a:lnTo>
                  <a:pt x="4264318" y="5268912"/>
                </a:lnTo>
                <a:lnTo>
                  <a:pt x="4249203" y="5313362"/>
                </a:lnTo>
                <a:lnTo>
                  <a:pt x="4239125" y="5365750"/>
                </a:lnTo>
                <a:lnTo>
                  <a:pt x="4229047" y="5426075"/>
                </a:lnTo>
                <a:lnTo>
                  <a:pt x="4227367" y="5494337"/>
                </a:lnTo>
                <a:lnTo>
                  <a:pt x="4229047" y="5562600"/>
                </a:lnTo>
                <a:lnTo>
                  <a:pt x="4239125" y="5622925"/>
                </a:lnTo>
                <a:lnTo>
                  <a:pt x="4249203" y="5675312"/>
                </a:lnTo>
                <a:lnTo>
                  <a:pt x="4264318" y="5721350"/>
                </a:lnTo>
                <a:lnTo>
                  <a:pt x="4282794" y="5762625"/>
                </a:lnTo>
                <a:lnTo>
                  <a:pt x="4301270" y="5802312"/>
                </a:lnTo>
                <a:lnTo>
                  <a:pt x="4321425" y="5840412"/>
                </a:lnTo>
                <a:lnTo>
                  <a:pt x="4341580" y="5876925"/>
                </a:lnTo>
                <a:lnTo>
                  <a:pt x="4361735" y="5915025"/>
                </a:lnTo>
                <a:lnTo>
                  <a:pt x="4378531" y="5956300"/>
                </a:lnTo>
                <a:lnTo>
                  <a:pt x="4393648" y="6003925"/>
                </a:lnTo>
                <a:lnTo>
                  <a:pt x="4405405" y="6056312"/>
                </a:lnTo>
                <a:lnTo>
                  <a:pt x="4413803" y="6113462"/>
                </a:lnTo>
                <a:lnTo>
                  <a:pt x="4417162" y="6183312"/>
                </a:lnTo>
                <a:lnTo>
                  <a:pt x="4413803" y="6251575"/>
                </a:lnTo>
                <a:lnTo>
                  <a:pt x="4405405" y="6311900"/>
                </a:lnTo>
                <a:lnTo>
                  <a:pt x="4393648" y="6361112"/>
                </a:lnTo>
                <a:lnTo>
                  <a:pt x="4378531" y="6407150"/>
                </a:lnTo>
                <a:lnTo>
                  <a:pt x="4361735" y="6448425"/>
                </a:lnTo>
                <a:lnTo>
                  <a:pt x="4343260" y="6488112"/>
                </a:lnTo>
                <a:lnTo>
                  <a:pt x="4324784" y="6523037"/>
                </a:lnTo>
                <a:lnTo>
                  <a:pt x="4304629" y="6561137"/>
                </a:lnTo>
                <a:lnTo>
                  <a:pt x="4284474" y="6597650"/>
                </a:lnTo>
                <a:lnTo>
                  <a:pt x="4267678" y="6640512"/>
                </a:lnTo>
                <a:lnTo>
                  <a:pt x="4250882" y="6683375"/>
                </a:lnTo>
                <a:lnTo>
                  <a:pt x="4240804" y="6735762"/>
                </a:lnTo>
                <a:lnTo>
                  <a:pt x="4232407" y="6791325"/>
                </a:lnTo>
                <a:lnTo>
                  <a:pt x="4227367" y="6858000"/>
                </a:lnTo>
                <a:lnTo>
                  <a:pt x="2310062" y="6858000"/>
                </a:lnTo>
                <a:lnTo>
                  <a:pt x="14437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A7A4B465-FBCC-4CD4-89A1-82992A7B4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272784" cy="6858000"/>
          </a:xfrm>
          <a:custGeom>
            <a:avLst/>
            <a:gdLst>
              <a:gd name="connsiteX0" fmla="*/ 0 w 4272784"/>
              <a:gd name="connsiteY0" fmla="*/ 0 h 6858000"/>
              <a:gd name="connsiteX1" fmla="*/ 4082989 w 4272784"/>
              <a:gd name="connsiteY1" fmla="*/ 0 h 6858000"/>
              <a:gd name="connsiteX2" fmla="*/ 4088029 w 4272784"/>
              <a:gd name="connsiteY2" fmla="*/ 66675 h 6858000"/>
              <a:gd name="connsiteX3" fmla="*/ 4096426 w 4272784"/>
              <a:gd name="connsiteY3" fmla="*/ 122237 h 6858000"/>
              <a:gd name="connsiteX4" fmla="*/ 4106504 w 4272784"/>
              <a:gd name="connsiteY4" fmla="*/ 174625 h 6858000"/>
              <a:gd name="connsiteX5" fmla="*/ 4123300 w 4272784"/>
              <a:gd name="connsiteY5" fmla="*/ 217487 h 6858000"/>
              <a:gd name="connsiteX6" fmla="*/ 4140096 w 4272784"/>
              <a:gd name="connsiteY6" fmla="*/ 260350 h 6858000"/>
              <a:gd name="connsiteX7" fmla="*/ 4160251 w 4272784"/>
              <a:gd name="connsiteY7" fmla="*/ 296862 h 6858000"/>
              <a:gd name="connsiteX8" fmla="*/ 4180406 w 4272784"/>
              <a:gd name="connsiteY8" fmla="*/ 334962 h 6858000"/>
              <a:gd name="connsiteX9" fmla="*/ 4198882 w 4272784"/>
              <a:gd name="connsiteY9" fmla="*/ 369887 h 6858000"/>
              <a:gd name="connsiteX10" fmla="*/ 4217357 w 4272784"/>
              <a:gd name="connsiteY10" fmla="*/ 409575 h 6858000"/>
              <a:gd name="connsiteX11" fmla="*/ 4234153 w 4272784"/>
              <a:gd name="connsiteY11" fmla="*/ 450850 h 6858000"/>
              <a:gd name="connsiteX12" fmla="*/ 4249270 w 4272784"/>
              <a:gd name="connsiteY12" fmla="*/ 496887 h 6858000"/>
              <a:gd name="connsiteX13" fmla="*/ 4261027 w 4272784"/>
              <a:gd name="connsiteY13" fmla="*/ 546100 h 6858000"/>
              <a:gd name="connsiteX14" fmla="*/ 4269425 w 4272784"/>
              <a:gd name="connsiteY14" fmla="*/ 606425 h 6858000"/>
              <a:gd name="connsiteX15" fmla="*/ 4272784 w 4272784"/>
              <a:gd name="connsiteY15" fmla="*/ 673100 h 6858000"/>
              <a:gd name="connsiteX16" fmla="*/ 4269425 w 4272784"/>
              <a:gd name="connsiteY16" fmla="*/ 744537 h 6858000"/>
              <a:gd name="connsiteX17" fmla="*/ 4261027 w 4272784"/>
              <a:gd name="connsiteY17" fmla="*/ 801687 h 6858000"/>
              <a:gd name="connsiteX18" fmla="*/ 4249270 w 4272784"/>
              <a:gd name="connsiteY18" fmla="*/ 854075 h 6858000"/>
              <a:gd name="connsiteX19" fmla="*/ 4234153 w 4272784"/>
              <a:gd name="connsiteY19" fmla="*/ 901700 h 6858000"/>
              <a:gd name="connsiteX20" fmla="*/ 4217357 w 4272784"/>
              <a:gd name="connsiteY20" fmla="*/ 942975 h 6858000"/>
              <a:gd name="connsiteX21" fmla="*/ 4197202 w 4272784"/>
              <a:gd name="connsiteY21" fmla="*/ 981075 h 6858000"/>
              <a:gd name="connsiteX22" fmla="*/ 4177047 w 4272784"/>
              <a:gd name="connsiteY22" fmla="*/ 1017587 h 6858000"/>
              <a:gd name="connsiteX23" fmla="*/ 4156892 w 4272784"/>
              <a:gd name="connsiteY23" fmla="*/ 1055687 h 6858000"/>
              <a:gd name="connsiteX24" fmla="*/ 4138416 w 4272784"/>
              <a:gd name="connsiteY24" fmla="*/ 1095375 h 6858000"/>
              <a:gd name="connsiteX25" fmla="*/ 4119940 w 4272784"/>
              <a:gd name="connsiteY25" fmla="*/ 1136650 h 6858000"/>
              <a:gd name="connsiteX26" fmla="*/ 4104825 w 4272784"/>
              <a:gd name="connsiteY26" fmla="*/ 1182687 h 6858000"/>
              <a:gd name="connsiteX27" fmla="*/ 4094747 w 4272784"/>
              <a:gd name="connsiteY27" fmla="*/ 1235075 h 6858000"/>
              <a:gd name="connsiteX28" fmla="*/ 4084669 w 4272784"/>
              <a:gd name="connsiteY28" fmla="*/ 1295400 h 6858000"/>
              <a:gd name="connsiteX29" fmla="*/ 4082989 w 4272784"/>
              <a:gd name="connsiteY29" fmla="*/ 1363662 h 6858000"/>
              <a:gd name="connsiteX30" fmla="*/ 4084669 w 4272784"/>
              <a:gd name="connsiteY30" fmla="*/ 1431925 h 6858000"/>
              <a:gd name="connsiteX31" fmla="*/ 4094747 w 4272784"/>
              <a:gd name="connsiteY31" fmla="*/ 1492250 h 6858000"/>
              <a:gd name="connsiteX32" fmla="*/ 4104825 w 4272784"/>
              <a:gd name="connsiteY32" fmla="*/ 1544637 h 6858000"/>
              <a:gd name="connsiteX33" fmla="*/ 4119940 w 4272784"/>
              <a:gd name="connsiteY33" fmla="*/ 1589087 h 6858000"/>
              <a:gd name="connsiteX34" fmla="*/ 4138416 w 4272784"/>
              <a:gd name="connsiteY34" fmla="*/ 1631950 h 6858000"/>
              <a:gd name="connsiteX35" fmla="*/ 4156892 w 4272784"/>
              <a:gd name="connsiteY35" fmla="*/ 1671637 h 6858000"/>
              <a:gd name="connsiteX36" fmla="*/ 4177047 w 4272784"/>
              <a:gd name="connsiteY36" fmla="*/ 1708150 h 6858000"/>
              <a:gd name="connsiteX37" fmla="*/ 4197202 w 4272784"/>
              <a:gd name="connsiteY37" fmla="*/ 1743075 h 6858000"/>
              <a:gd name="connsiteX38" fmla="*/ 4217357 w 4272784"/>
              <a:gd name="connsiteY38" fmla="*/ 1782762 h 6858000"/>
              <a:gd name="connsiteX39" fmla="*/ 4234153 w 4272784"/>
              <a:gd name="connsiteY39" fmla="*/ 1824037 h 6858000"/>
              <a:gd name="connsiteX40" fmla="*/ 4249270 w 4272784"/>
              <a:gd name="connsiteY40" fmla="*/ 1870075 h 6858000"/>
              <a:gd name="connsiteX41" fmla="*/ 4261027 w 4272784"/>
              <a:gd name="connsiteY41" fmla="*/ 1922462 h 6858000"/>
              <a:gd name="connsiteX42" fmla="*/ 4269425 w 4272784"/>
              <a:gd name="connsiteY42" fmla="*/ 1982787 h 6858000"/>
              <a:gd name="connsiteX43" fmla="*/ 4272784 w 4272784"/>
              <a:gd name="connsiteY43" fmla="*/ 2051050 h 6858000"/>
              <a:gd name="connsiteX44" fmla="*/ 4269425 w 4272784"/>
              <a:gd name="connsiteY44" fmla="*/ 2119312 h 6858000"/>
              <a:gd name="connsiteX45" fmla="*/ 4261027 w 4272784"/>
              <a:gd name="connsiteY45" fmla="*/ 2179637 h 6858000"/>
              <a:gd name="connsiteX46" fmla="*/ 4249270 w 4272784"/>
              <a:gd name="connsiteY46" fmla="*/ 2232025 h 6858000"/>
              <a:gd name="connsiteX47" fmla="*/ 4234153 w 4272784"/>
              <a:gd name="connsiteY47" fmla="*/ 2278062 h 6858000"/>
              <a:gd name="connsiteX48" fmla="*/ 4217357 w 4272784"/>
              <a:gd name="connsiteY48" fmla="*/ 2319337 h 6858000"/>
              <a:gd name="connsiteX49" fmla="*/ 4197202 w 4272784"/>
              <a:gd name="connsiteY49" fmla="*/ 2359025 h 6858000"/>
              <a:gd name="connsiteX50" fmla="*/ 4177047 w 4272784"/>
              <a:gd name="connsiteY50" fmla="*/ 2395537 h 6858000"/>
              <a:gd name="connsiteX51" fmla="*/ 4156892 w 4272784"/>
              <a:gd name="connsiteY51" fmla="*/ 2433637 h 6858000"/>
              <a:gd name="connsiteX52" fmla="*/ 4138416 w 4272784"/>
              <a:gd name="connsiteY52" fmla="*/ 2471737 h 6858000"/>
              <a:gd name="connsiteX53" fmla="*/ 4119940 w 4272784"/>
              <a:gd name="connsiteY53" fmla="*/ 2513012 h 6858000"/>
              <a:gd name="connsiteX54" fmla="*/ 4104825 w 4272784"/>
              <a:gd name="connsiteY54" fmla="*/ 2560637 h 6858000"/>
              <a:gd name="connsiteX55" fmla="*/ 4094747 w 4272784"/>
              <a:gd name="connsiteY55" fmla="*/ 2613025 h 6858000"/>
              <a:gd name="connsiteX56" fmla="*/ 4084669 w 4272784"/>
              <a:gd name="connsiteY56" fmla="*/ 2671762 h 6858000"/>
              <a:gd name="connsiteX57" fmla="*/ 4082989 w 4272784"/>
              <a:gd name="connsiteY57" fmla="*/ 2741612 h 6858000"/>
              <a:gd name="connsiteX58" fmla="*/ 4084669 w 4272784"/>
              <a:gd name="connsiteY58" fmla="*/ 2809875 h 6858000"/>
              <a:gd name="connsiteX59" fmla="*/ 4094747 w 4272784"/>
              <a:gd name="connsiteY59" fmla="*/ 2868612 h 6858000"/>
              <a:gd name="connsiteX60" fmla="*/ 4104825 w 4272784"/>
              <a:gd name="connsiteY60" fmla="*/ 2922587 h 6858000"/>
              <a:gd name="connsiteX61" fmla="*/ 4119940 w 4272784"/>
              <a:gd name="connsiteY61" fmla="*/ 2967037 h 6858000"/>
              <a:gd name="connsiteX62" fmla="*/ 4138416 w 4272784"/>
              <a:gd name="connsiteY62" fmla="*/ 3009900 h 6858000"/>
              <a:gd name="connsiteX63" fmla="*/ 4156892 w 4272784"/>
              <a:gd name="connsiteY63" fmla="*/ 3046412 h 6858000"/>
              <a:gd name="connsiteX64" fmla="*/ 4177047 w 4272784"/>
              <a:gd name="connsiteY64" fmla="*/ 3084512 h 6858000"/>
              <a:gd name="connsiteX65" fmla="*/ 4197202 w 4272784"/>
              <a:gd name="connsiteY65" fmla="*/ 3121025 h 6858000"/>
              <a:gd name="connsiteX66" fmla="*/ 4217357 w 4272784"/>
              <a:gd name="connsiteY66" fmla="*/ 3160712 h 6858000"/>
              <a:gd name="connsiteX67" fmla="*/ 4234153 w 4272784"/>
              <a:gd name="connsiteY67" fmla="*/ 3201987 h 6858000"/>
              <a:gd name="connsiteX68" fmla="*/ 4249270 w 4272784"/>
              <a:gd name="connsiteY68" fmla="*/ 3248025 h 6858000"/>
              <a:gd name="connsiteX69" fmla="*/ 4261027 w 4272784"/>
              <a:gd name="connsiteY69" fmla="*/ 3300412 h 6858000"/>
              <a:gd name="connsiteX70" fmla="*/ 4269425 w 4272784"/>
              <a:gd name="connsiteY70" fmla="*/ 3360737 h 6858000"/>
              <a:gd name="connsiteX71" fmla="*/ 4272784 w 4272784"/>
              <a:gd name="connsiteY71" fmla="*/ 3427412 h 6858000"/>
              <a:gd name="connsiteX72" fmla="*/ 4269425 w 4272784"/>
              <a:gd name="connsiteY72" fmla="*/ 3497262 h 6858000"/>
              <a:gd name="connsiteX73" fmla="*/ 4261027 w 4272784"/>
              <a:gd name="connsiteY73" fmla="*/ 3557587 h 6858000"/>
              <a:gd name="connsiteX74" fmla="*/ 4249270 w 4272784"/>
              <a:gd name="connsiteY74" fmla="*/ 3609975 h 6858000"/>
              <a:gd name="connsiteX75" fmla="*/ 4234153 w 4272784"/>
              <a:gd name="connsiteY75" fmla="*/ 3656012 h 6858000"/>
              <a:gd name="connsiteX76" fmla="*/ 4217357 w 4272784"/>
              <a:gd name="connsiteY76" fmla="*/ 3697287 h 6858000"/>
              <a:gd name="connsiteX77" fmla="*/ 4197202 w 4272784"/>
              <a:gd name="connsiteY77" fmla="*/ 3736975 h 6858000"/>
              <a:gd name="connsiteX78" fmla="*/ 4156892 w 4272784"/>
              <a:gd name="connsiteY78" fmla="*/ 3811587 h 6858000"/>
              <a:gd name="connsiteX79" fmla="*/ 4138416 w 4272784"/>
              <a:gd name="connsiteY79" fmla="*/ 3848100 h 6858000"/>
              <a:gd name="connsiteX80" fmla="*/ 4119940 w 4272784"/>
              <a:gd name="connsiteY80" fmla="*/ 3890962 h 6858000"/>
              <a:gd name="connsiteX81" fmla="*/ 4104825 w 4272784"/>
              <a:gd name="connsiteY81" fmla="*/ 3935412 h 6858000"/>
              <a:gd name="connsiteX82" fmla="*/ 4094747 w 4272784"/>
              <a:gd name="connsiteY82" fmla="*/ 3987800 h 6858000"/>
              <a:gd name="connsiteX83" fmla="*/ 4084669 w 4272784"/>
              <a:gd name="connsiteY83" fmla="*/ 4048125 h 6858000"/>
              <a:gd name="connsiteX84" fmla="*/ 4082989 w 4272784"/>
              <a:gd name="connsiteY84" fmla="*/ 4116387 h 6858000"/>
              <a:gd name="connsiteX85" fmla="*/ 4084669 w 4272784"/>
              <a:gd name="connsiteY85" fmla="*/ 4186237 h 6858000"/>
              <a:gd name="connsiteX86" fmla="*/ 4094747 w 4272784"/>
              <a:gd name="connsiteY86" fmla="*/ 4244975 h 6858000"/>
              <a:gd name="connsiteX87" fmla="*/ 4104825 w 4272784"/>
              <a:gd name="connsiteY87" fmla="*/ 4297362 h 6858000"/>
              <a:gd name="connsiteX88" fmla="*/ 4119940 w 4272784"/>
              <a:gd name="connsiteY88" fmla="*/ 4343400 h 6858000"/>
              <a:gd name="connsiteX89" fmla="*/ 4138416 w 4272784"/>
              <a:gd name="connsiteY89" fmla="*/ 4386262 h 6858000"/>
              <a:gd name="connsiteX90" fmla="*/ 4156892 w 4272784"/>
              <a:gd name="connsiteY90" fmla="*/ 4424362 h 6858000"/>
              <a:gd name="connsiteX91" fmla="*/ 4197202 w 4272784"/>
              <a:gd name="connsiteY91" fmla="*/ 4498975 h 6858000"/>
              <a:gd name="connsiteX92" fmla="*/ 4217357 w 4272784"/>
              <a:gd name="connsiteY92" fmla="*/ 4537075 h 6858000"/>
              <a:gd name="connsiteX93" fmla="*/ 4234153 w 4272784"/>
              <a:gd name="connsiteY93" fmla="*/ 4579937 h 6858000"/>
              <a:gd name="connsiteX94" fmla="*/ 4249270 w 4272784"/>
              <a:gd name="connsiteY94" fmla="*/ 4625975 h 6858000"/>
              <a:gd name="connsiteX95" fmla="*/ 4261027 w 4272784"/>
              <a:gd name="connsiteY95" fmla="*/ 4678362 h 6858000"/>
              <a:gd name="connsiteX96" fmla="*/ 4269425 w 4272784"/>
              <a:gd name="connsiteY96" fmla="*/ 4738687 h 6858000"/>
              <a:gd name="connsiteX97" fmla="*/ 4272784 w 4272784"/>
              <a:gd name="connsiteY97" fmla="*/ 4806950 h 6858000"/>
              <a:gd name="connsiteX98" fmla="*/ 4269425 w 4272784"/>
              <a:gd name="connsiteY98" fmla="*/ 4875212 h 6858000"/>
              <a:gd name="connsiteX99" fmla="*/ 4261027 w 4272784"/>
              <a:gd name="connsiteY99" fmla="*/ 4935537 h 6858000"/>
              <a:gd name="connsiteX100" fmla="*/ 4249270 w 4272784"/>
              <a:gd name="connsiteY100" fmla="*/ 4987925 h 6858000"/>
              <a:gd name="connsiteX101" fmla="*/ 4234153 w 4272784"/>
              <a:gd name="connsiteY101" fmla="*/ 5033962 h 6858000"/>
              <a:gd name="connsiteX102" fmla="*/ 4217357 w 4272784"/>
              <a:gd name="connsiteY102" fmla="*/ 5075237 h 6858000"/>
              <a:gd name="connsiteX103" fmla="*/ 4197202 w 4272784"/>
              <a:gd name="connsiteY103" fmla="*/ 5114925 h 6858000"/>
              <a:gd name="connsiteX104" fmla="*/ 4177047 w 4272784"/>
              <a:gd name="connsiteY104" fmla="*/ 5149850 h 6858000"/>
              <a:gd name="connsiteX105" fmla="*/ 4156892 w 4272784"/>
              <a:gd name="connsiteY105" fmla="*/ 5186362 h 6858000"/>
              <a:gd name="connsiteX106" fmla="*/ 4138416 w 4272784"/>
              <a:gd name="connsiteY106" fmla="*/ 5226050 h 6858000"/>
              <a:gd name="connsiteX107" fmla="*/ 4119940 w 4272784"/>
              <a:gd name="connsiteY107" fmla="*/ 5268912 h 6858000"/>
              <a:gd name="connsiteX108" fmla="*/ 4104825 w 4272784"/>
              <a:gd name="connsiteY108" fmla="*/ 5313362 h 6858000"/>
              <a:gd name="connsiteX109" fmla="*/ 4094747 w 4272784"/>
              <a:gd name="connsiteY109" fmla="*/ 5365750 h 6858000"/>
              <a:gd name="connsiteX110" fmla="*/ 4084669 w 4272784"/>
              <a:gd name="connsiteY110" fmla="*/ 5426075 h 6858000"/>
              <a:gd name="connsiteX111" fmla="*/ 4082989 w 4272784"/>
              <a:gd name="connsiteY111" fmla="*/ 5494337 h 6858000"/>
              <a:gd name="connsiteX112" fmla="*/ 4084669 w 4272784"/>
              <a:gd name="connsiteY112" fmla="*/ 5562600 h 6858000"/>
              <a:gd name="connsiteX113" fmla="*/ 4094747 w 4272784"/>
              <a:gd name="connsiteY113" fmla="*/ 5622925 h 6858000"/>
              <a:gd name="connsiteX114" fmla="*/ 4104825 w 4272784"/>
              <a:gd name="connsiteY114" fmla="*/ 5675312 h 6858000"/>
              <a:gd name="connsiteX115" fmla="*/ 4119940 w 4272784"/>
              <a:gd name="connsiteY115" fmla="*/ 5721350 h 6858000"/>
              <a:gd name="connsiteX116" fmla="*/ 4138416 w 4272784"/>
              <a:gd name="connsiteY116" fmla="*/ 5762625 h 6858000"/>
              <a:gd name="connsiteX117" fmla="*/ 4156892 w 4272784"/>
              <a:gd name="connsiteY117" fmla="*/ 5802312 h 6858000"/>
              <a:gd name="connsiteX118" fmla="*/ 4177047 w 4272784"/>
              <a:gd name="connsiteY118" fmla="*/ 5840412 h 6858000"/>
              <a:gd name="connsiteX119" fmla="*/ 4197202 w 4272784"/>
              <a:gd name="connsiteY119" fmla="*/ 5876925 h 6858000"/>
              <a:gd name="connsiteX120" fmla="*/ 4217357 w 4272784"/>
              <a:gd name="connsiteY120" fmla="*/ 5915025 h 6858000"/>
              <a:gd name="connsiteX121" fmla="*/ 4234153 w 4272784"/>
              <a:gd name="connsiteY121" fmla="*/ 5956300 h 6858000"/>
              <a:gd name="connsiteX122" fmla="*/ 4249270 w 4272784"/>
              <a:gd name="connsiteY122" fmla="*/ 6003925 h 6858000"/>
              <a:gd name="connsiteX123" fmla="*/ 4261027 w 4272784"/>
              <a:gd name="connsiteY123" fmla="*/ 6056312 h 6858000"/>
              <a:gd name="connsiteX124" fmla="*/ 4269425 w 4272784"/>
              <a:gd name="connsiteY124" fmla="*/ 6113462 h 6858000"/>
              <a:gd name="connsiteX125" fmla="*/ 4272784 w 4272784"/>
              <a:gd name="connsiteY125" fmla="*/ 6183312 h 6858000"/>
              <a:gd name="connsiteX126" fmla="*/ 4269425 w 4272784"/>
              <a:gd name="connsiteY126" fmla="*/ 6251575 h 6858000"/>
              <a:gd name="connsiteX127" fmla="*/ 4261027 w 4272784"/>
              <a:gd name="connsiteY127" fmla="*/ 6311900 h 6858000"/>
              <a:gd name="connsiteX128" fmla="*/ 4249270 w 4272784"/>
              <a:gd name="connsiteY128" fmla="*/ 6361112 h 6858000"/>
              <a:gd name="connsiteX129" fmla="*/ 4234153 w 4272784"/>
              <a:gd name="connsiteY129" fmla="*/ 6407150 h 6858000"/>
              <a:gd name="connsiteX130" fmla="*/ 4217357 w 4272784"/>
              <a:gd name="connsiteY130" fmla="*/ 6448425 h 6858000"/>
              <a:gd name="connsiteX131" fmla="*/ 4198882 w 4272784"/>
              <a:gd name="connsiteY131" fmla="*/ 6488112 h 6858000"/>
              <a:gd name="connsiteX132" fmla="*/ 4180406 w 4272784"/>
              <a:gd name="connsiteY132" fmla="*/ 6523037 h 6858000"/>
              <a:gd name="connsiteX133" fmla="*/ 4160251 w 4272784"/>
              <a:gd name="connsiteY133" fmla="*/ 6561137 h 6858000"/>
              <a:gd name="connsiteX134" fmla="*/ 4140096 w 4272784"/>
              <a:gd name="connsiteY134" fmla="*/ 6597650 h 6858000"/>
              <a:gd name="connsiteX135" fmla="*/ 4123300 w 4272784"/>
              <a:gd name="connsiteY135" fmla="*/ 6640512 h 6858000"/>
              <a:gd name="connsiteX136" fmla="*/ 4106504 w 4272784"/>
              <a:gd name="connsiteY136" fmla="*/ 6683375 h 6858000"/>
              <a:gd name="connsiteX137" fmla="*/ 4096426 w 4272784"/>
              <a:gd name="connsiteY137" fmla="*/ 6735762 h 6858000"/>
              <a:gd name="connsiteX138" fmla="*/ 4088029 w 4272784"/>
              <a:gd name="connsiteY138" fmla="*/ 6791325 h 6858000"/>
              <a:gd name="connsiteX139" fmla="*/ 4082989 w 4272784"/>
              <a:gd name="connsiteY139" fmla="*/ 6858000 h 6858000"/>
              <a:gd name="connsiteX140" fmla="*/ 0 w 427278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272784" h="6858000">
                <a:moveTo>
                  <a:pt x="0" y="0"/>
                </a:moveTo>
                <a:lnTo>
                  <a:pt x="4082989" y="0"/>
                </a:lnTo>
                <a:lnTo>
                  <a:pt x="4088029" y="66675"/>
                </a:lnTo>
                <a:lnTo>
                  <a:pt x="4096426" y="122237"/>
                </a:lnTo>
                <a:lnTo>
                  <a:pt x="4106504" y="174625"/>
                </a:lnTo>
                <a:lnTo>
                  <a:pt x="4123300" y="217487"/>
                </a:lnTo>
                <a:lnTo>
                  <a:pt x="4140096" y="260350"/>
                </a:lnTo>
                <a:lnTo>
                  <a:pt x="4160251" y="296862"/>
                </a:lnTo>
                <a:lnTo>
                  <a:pt x="4180406" y="334962"/>
                </a:lnTo>
                <a:lnTo>
                  <a:pt x="4198882" y="369887"/>
                </a:lnTo>
                <a:lnTo>
                  <a:pt x="4217357" y="409575"/>
                </a:lnTo>
                <a:lnTo>
                  <a:pt x="4234153" y="450850"/>
                </a:lnTo>
                <a:lnTo>
                  <a:pt x="4249270" y="496887"/>
                </a:lnTo>
                <a:lnTo>
                  <a:pt x="4261027" y="546100"/>
                </a:lnTo>
                <a:lnTo>
                  <a:pt x="4269425" y="606425"/>
                </a:lnTo>
                <a:lnTo>
                  <a:pt x="4272784" y="673100"/>
                </a:lnTo>
                <a:lnTo>
                  <a:pt x="4269425" y="744537"/>
                </a:lnTo>
                <a:lnTo>
                  <a:pt x="4261027" y="801687"/>
                </a:lnTo>
                <a:lnTo>
                  <a:pt x="4249270" y="854075"/>
                </a:lnTo>
                <a:lnTo>
                  <a:pt x="4234153" y="901700"/>
                </a:lnTo>
                <a:lnTo>
                  <a:pt x="4217357" y="942975"/>
                </a:lnTo>
                <a:lnTo>
                  <a:pt x="4197202" y="981075"/>
                </a:lnTo>
                <a:lnTo>
                  <a:pt x="4177047" y="1017587"/>
                </a:lnTo>
                <a:lnTo>
                  <a:pt x="4156892" y="1055687"/>
                </a:lnTo>
                <a:lnTo>
                  <a:pt x="4138416" y="1095375"/>
                </a:lnTo>
                <a:lnTo>
                  <a:pt x="4119940" y="1136650"/>
                </a:lnTo>
                <a:lnTo>
                  <a:pt x="4104825" y="1182687"/>
                </a:lnTo>
                <a:lnTo>
                  <a:pt x="4094747" y="1235075"/>
                </a:lnTo>
                <a:lnTo>
                  <a:pt x="4084669" y="1295400"/>
                </a:lnTo>
                <a:lnTo>
                  <a:pt x="4082989" y="1363662"/>
                </a:lnTo>
                <a:lnTo>
                  <a:pt x="4084669" y="1431925"/>
                </a:lnTo>
                <a:lnTo>
                  <a:pt x="4094747" y="1492250"/>
                </a:lnTo>
                <a:lnTo>
                  <a:pt x="4104825" y="1544637"/>
                </a:lnTo>
                <a:lnTo>
                  <a:pt x="4119940" y="1589087"/>
                </a:lnTo>
                <a:lnTo>
                  <a:pt x="4138416" y="1631950"/>
                </a:lnTo>
                <a:lnTo>
                  <a:pt x="4156892" y="1671637"/>
                </a:lnTo>
                <a:lnTo>
                  <a:pt x="4177047" y="1708150"/>
                </a:lnTo>
                <a:lnTo>
                  <a:pt x="4197202" y="1743075"/>
                </a:lnTo>
                <a:lnTo>
                  <a:pt x="4217357" y="1782762"/>
                </a:lnTo>
                <a:lnTo>
                  <a:pt x="4234153" y="1824037"/>
                </a:lnTo>
                <a:lnTo>
                  <a:pt x="4249270" y="1870075"/>
                </a:lnTo>
                <a:lnTo>
                  <a:pt x="4261027" y="1922462"/>
                </a:lnTo>
                <a:lnTo>
                  <a:pt x="4269425" y="1982787"/>
                </a:lnTo>
                <a:lnTo>
                  <a:pt x="4272784" y="2051050"/>
                </a:lnTo>
                <a:lnTo>
                  <a:pt x="4269425" y="2119312"/>
                </a:lnTo>
                <a:lnTo>
                  <a:pt x="4261027" y="2179637"/>
                </a:lnTo>
                <a:lnTo>
                  <a:pt x="4249270" y="2232025"/>
                </a:lnTo>
                <a:lnTo>
                  <a:pt x="4234153" y="2278062"/>
                </a:lnTo>
                <a:lnTo>
                  <a:pt x="4217357" y="2319337"/>
                </a:lnTo>
                <a:lnTo>
                  <a:pt x="4197202" y="2359025"/>
                </a:lnTo>
                <a:lnTo>
                  <a:pt x="4177047" y="2395537"/>
                </a:lnTo>
                <a:lnTo>
                  <a:pt x="4156892" y="2433637"/>
                </a:lnTo>
                <a:lnTo>
                  <a:pt x="4138416" y="2471737"/>
                </a:lnTo>
                <a:lnTo>
                  <a:pt x="4119940" y="2513012"/>
                </a:lnTo>
                <a:lnTo>
                  <a:pt x="4104825" y="2560637"/>
                </a:lnTo>
                <a:lnTo>
                  <a:pt x="4094747" y="2613025"/>
                </a:lnTo>
                <a:lnTo>
                  <a:pt x="4084669" y="2671762"/>
                </a:lnTo>
                <a:lnTo>
                  <a:pt x="4082989" y="2741612"/>
                </a:lnTo>
                <a:lnTo>
                  <a:pt x="4084669" y="2809875"/>
                </a:lnTo>
                <a:lnTo>
                  <a:pt x="4094747" y="2868612"/>
                </a:lnTo>
                <a:lnTo>
                  <a:pt x="4104825" y="2922587"/>
                </a:lnTo>
                <a:lnTo>
                  <a:pt x="4119940" y="2967037"/>
                </a:lnTo>
                <a:lnTo>
                  <a:pt x="4138416" y="3009900"/>
                </a:lnTo>
                <a:lnTo>
                  <a:pt x="4156892" y="3046412"/>
                </a:lnTo>
                <a:lnTo>
                  <a:pt x="4177047" y="3084512"/>
                </a:lnTo>
                <a:lnTo>
                  <a:pt x="4197202" y="3121025"/>
                </a:lnTo>
                <a:lnTo>
                  <a:pt x="4217357" y="3160712"/>
                </a:lnTo>
                <a:lnTo>
                  <a:pt x="4234153" y="3201987"/>
                </a:lnTo>
                <a:lnTo>
                  <a:pt x="4249270" y="3248025"/>
                </a:lnTo>
                <a:lnTo>
                  <a:pt x="4261027" y="3300412"/>
                </a:lnTo>
                <a:lnTo>
                  <a:pt x="4269425" y="3360737"/>
                </a:lnTo>
                <a:lnTo>
                  <a:pt x="4272784" y="3427412"/>
                </a:lnTo>
                <a:lnTo>
                  <a:pt x="4269425" y="3497262"/>
                </a:lnTo>
                <a:lnTo>
                  <a:pt x="4261027" y="3557587"/>
                </a:lnTo>
                <a:lnTo>
                  <a:pt x="4249270" y="3609975"/>
                </a:lnTo>
                <a:lnTo>
                  <a:pt x="4234153" y="3656012"/>
                </a:lnTo>
                <a:lnTo>
                  <a:pt x="4217357" y="3697287"/>
                </a:lnTo>
                <a:lnTo>
                  <a:pt x="4197202" y="3736975"/>
                </a:lnTo>
                <a:lnTo>
                  <a:pt x="4156892" y="3811587"/>
                </a:lnTo>
                <a:lnTo>
                  <a:pt x="4138416" y="3848100"/>
                </a:lnTo>
                <a:lnTo>
                  <a:pt x="4119940" y="3890962"/>
                </a:lnTo>
                <a:lnTo>
                  <a:pt x="4104825" y="3935412"/>
                </a:lnTo>
                <a:lnTo>
                  <a:pt x="4094747" y="3987800"/>
                </a:lnTo>
                <a:lnTo>
                  <a:pt x="4084669" y="4048125"/>
                </a:lnTo>
                <a:lnTo>
                  <a:pt x="4082989" y="4116387"/>
                </a:lnTo>
                <a:lnTo>
                  <a:pt x="4084669" y="4186237"/>
                </a:lnTo>
                <a:lnTo>
                  <a:pt x="4094747" y="4244975"/>
                </a:lnTo>
                <a:lnTo>
                  <a:pt x="4104825" y="4297362"/>
                </a:lnTo>
                <a:lnTo>
                  <a:pt x="4119940" y="4343400"/>
                </a:lnTo>
                <a:lnTo>
                  <a:pt x="4138416" y="4386262"/>
                </a:lnTo>
                <a:lnTo>
                  <a:pt x="4156892" y="4424362"/>
                </a:lnTo>
                <a:lnTo>
                  <a:pt x="4197202" y="4498975"/>
                </a:lnTo>
                <a:lnTo>
                  <a:pt x="4217357" y="4537075"/>
                </a:lnTo>
                <a:lnTo>
                  <a:pt x="4234153" y="4579937"/>
                </a:lnTo>
                <a:lnTo>
                  <a:pt x="4249270" y="4625975"/>
                </a:lnTo>
                <a:lnTo>
                  <a:pt x="4261027" y="4678362"/>
                </a:lnTo>
                <a:lnTo>
                  <a:pt x="4269425" y="4738687"/>
                </a:lnTo>
                <a:lnTo>
                  <a:pt x="4272784" y="4806950"/>
                </a:lnTo>
                <a:lnTo>
                  <a:pt x="4269425" y="4875212"/>
                </a:lnTo>
                <a:lnTo>
                  <a:pt x="4261027" y="4935537"/>
                </a:lnTo>
                <a:lnTo>
                  <a:pt x="4249270" y="4987925"/>
                </a:lnTo>
                <a:lnTo>
                  <a:pt x="4234153" y="5033962"/>
                </a:lnTo>
                <a:lnTo>
                  <a:pt x="4217357" y="5075237"/>
                </a:lnTo>
                <a:lnTo>
                  <a:pt x="4197202" y="5114925"/>
                </a:lnTo>
                <a:lnTo>
                  <a:pt x="4177047" y="5149850"/>
                </a:lnTo>
                <a:lnTo>
                  <a:pt x="4156892" y="5186362"/>
                </a:lnTo>
                <a:lnTo>
                  <a:pt x="4138416" y="5226050"/>
                </a:lnTo>
                <a:lnTo>
                  <a:pt x="4119940" y="5268912"/>
                </a:lnTo>
                <a:lnTo>
                  <a:pt x="4104825" y="5313362"/>
                </a:lnTo>
                <a:lnTo>
                  <a:pt x="4094747" y="5365750"/>
                </a:lnTo>
                <a:lnTo>
                  <a:pt x="4084669" y="5426075"/>
                </a:lnTo>
                <a:lnTo>
                  <a:pt x="4082989" y="5494337"/>
                </a:lnTo>
                <a:lnTo>
                  <a:pt x="4084669" y="5562600"/>
                </a:lnTo>
                <a:lnTo>
                  <a:pt x="4094747" y="5622925"/>
                </a:lnTo>
                <a:lnTo>
                  <a:pt x="4104825" y="5675312"/>
                </a:lnTo>
                <a:lnTo>
                  <a:pt x="4119940" y="5721350"/>
                </a:lnTo>
                <a:lnTo>
                  <a:pt x="4138416" y="5762625"/>
                </a:lnTo>
                <a:lnTo>
                  <a:pt x="4156892" y="5802312"/>
                </a:lnTo>
                <a:lnTo>
                  <a:pt x="4177047" y="5840412"/>
                </a:lnTo>
                <a:lnTo>
                  <a:pt x="4197202" y="5876925"/>
                </a:lnTo>
                <a:lnTo>
                  <a:pt x="4217357" y="5915025"/>
                </a:lnTo>
                <a:lnTo>
                  <a:pt x="4234153" y="5956300"/>
                </a:lnTo>
                <a:lnTo>
                  <a:pt x="4249270" y="6003925"/>
                </a:lnTo>
                <a:lnTo>
                  <a:pt x="4261027" y="6056312"/>
                </a:lnTo>
                <a:lnTo>
                  <a:pt x="4269425" y="6113462"/>
                </a:lnTo>
                <a:lnTo>
                  <a:pt x="4272784" y="6183312"/>
                </a:lnTo>
                <a:lnTo>
                  <a:pt x="4269425" y="6251575"/>
                </a:lnTo>
                <a:lnTo>
                  <a:pt x="4261027" y="6311900"/>
                </a:lnTo>
                <a:lnTo>
                  <a:pt x="4249270" y="6361112"/>
                </a:lnTo>
                <a:lnTo>
                  <a:pt x="4234153" y="6407150"/>
                </a:lnTo>
                <a:lnTo>
                  <a:pt x="4217357" y="6448425"/>
                </a:lnTo>
                <a:lnTo>
                  <a:pt x="4198882" y="6488112"/>
                </a:lnTo>
                <a:lnTo>
                  <a:pt x="4180406" y="6523037"/>
                </a:lnTo>
                <a:lnTo>
                  <a:pt x="4160251" y="6561137"/>
                </a:lnTo>
                <a:lnTo>
                  <a:pt x="4140096" y="6597650"/>
                </a:lnTo>
                <a:lnTo>
                  <a:pt x="4123300" y="6640512"/>
                </a:lnTo>
                <a:lnTo>
                  <a:pt x="4106504" y="6683375"/>
                </a:lnTo>
                <a:lnTo>
                  <a:pt x="4096426" y="6735762"/>
                </a:lnTo>
                <a:lnTo>
                  <a:pt x="4088029" y="6791325"/>
                </a:lnTo>
                <a:lnTo>
                  <a:pt x="4082989" y="6858000"/>
                </a:lnTo>
                <a:lnTo>
                  <a:pt x="0" y="6858000"/>
                </a:lnTo>
                <a:close/>
              </a:path>
            </a:pathLst>
          </a:custGeom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909E572F-9CDC-4214-9D42-FF00176495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17162" cy="6858000"/>
          </a:xfrm>
          <a:custGeom>
            <a:avLst/>
            <a:gdLst>
              <a:gd name="connsiteX0" fmla="*/ 4417162 w 4417162"/>
              <a:gd name="connsiteY0" fmla="*/ 0 h 6858000"/>
              <a:gd name="connsiteX1" fmla="*/ 334174 w 4417162"/>
              <a:gd name="connsiteY1" fmla="*/ 0 h 6858000"/>
              <a:gd name="connsiteX2" fmla="*/ 334173 w 4417162"/>
              <a:gd name="connsiteY2" fmla="*/ 0 h 6858000"/>
              <a:gd name="connsiteX3" fmla="*/ 189795 w 4417162"/>
              <a:gd name="connsiteY3" fmla="*/ 0 h 6858000"/>
              <a:gd name="connsiteX4" fmla="*/ 184756 w 4417162"/>
              <a:gd name="connsiteY4" fmla="*/ 66675 h 6858000"/>
              <a:gd name="connsiteX5" fmla="*/ 176358 w 4417162"/>
              <a:gd name="connsiteY5" fmla="*/ 122237 h 6858000"/>
              <a:gd name="connsiteX6" fmla="*/ 166281 w 4417162"/>
              <a:gd name="connsiteY6" fmla="*/ 174625 h 6858000"/>
              <a:gd name="connsiteX7" fmla="*/ 149485 w 4417162"/>
              <a:gd name="connsiteY7" fmla="*/ 217487 h 6858000"/>
              <a:gd name="connsiteX8" fmla="*/ 132689 w 4417162"/>
              <a:gd name="connsiteY8" fmla="*/ 260350 h 6858000"/>
              <a:gd name="connsiteX9" fmla="*/ 112534 w 4417162"/>
              <a:gd name="connsiteY9" fmla="*/ 296862 h 6858000"/>
              <a:gd name="connsiteX10" fmla="*/ 92379 w 4417162"/>
              <a:gd name="connsiteY10" fmla="*/ 334962 h 6858000"/>
              <a:gd name="connsiteX11" fmla="*/ 73903 w 4417162"/>
              <a:gd name="connsiteY11" fmla="*/ 369887 h 6858000"/>
              <a:gd name="connsiteX12" fmla="*/ 55427 w 4417162"/>
              <a:gd name="connsiteY12" fmla="*/ 409575 h 6858000"/>
              <a:gd name="connsiteX13" fmla="*/ 38632 w 4417162"/>
              <a:gd name="connsiteY13" fmla="*/ 450850 h 6858000"/>
              <a:gd name="connsiteX14" fmla="*/ 23515 w 4417162"/>
              <a:gd name="connsiteY14" fmla="*/ 496887 h 6858000"/>
              <a:gd name="connsiteX15" fmla="*/ 11758 w 4417162"/>
              <a:gd name="connsiteY15" fmla="*/ 546100 h 6858000"/>
              <a:gd name="connsiteX16" fmla="*/ 3359 w 4417162"/>
              <a:gd name="connsiteY16" fmla="*/ 606425 h 6858000"/>
              <a:gd name="connsiteX17" fmla="*/ 0 w 4417162"/>
              <a:gd name="connsiteY17" fmla="*/ 673100 h 6858000"/>
              <a:gd name="connsiteX18" fmla="*/ 3359 w 4417162"/>
              <a:gd name="connsiteY18" fmla="*/ 744537 h 6858000"/>
              <a:gd name="connsiteX19" fmla="*/ 11758 w 4417162"/>
              <a:gd name="connsiteY19" fmla="*/ 801687 h 6858000"/>
              <a:gd name="connsiteX20" fmla="*/ 23515 w 4417162"/>
              <a:gd name="connsiteY20" fmla="*/ 854075 h 6858000"/>
              <a:gd name="connsiteX21" fmla="*/ 38632 w 4417162"/>
              <a:gd name="connsiteY21" fmla="*/ 901700 h 6858000"/>
              <a:gd name="connsiteX22" fmla="*/ 55427 w 4417162"/>
              <a:gd name="connsiteY22" fmla="*/ 942975 h 6858000"/>
              <a:gd name="connsiteX23" fmla="*/ 75583 w 4417162"/>
              <a:gd name="connsiteY23" fmla="*/ 981075 h 6858000"/>
              <a:gd name="connsiteX24" fmla="*/ 95738 w 4417162"/>
              <a:gd name="connsiteY24" fmla="*/ 1017587 h 6858000"/>
              <a:gd name="connsiteX25" fmla="*/ 115893 w 4417162"/>
              <a:gd name="connsiteY25" fmla="*/ 1055687 h 6858000"/>
              <a:gd name="connsiteX26" fmla="*/ 134368 w 4417162"/>
              <a:gd name="connsiteY26" fmla="*/ 1095375 h 6858000"/>
              <a:gd name="connsiteX27" fmla="*/ 152844 w 4417162"/>
              <a:gd name="connsiteY27" fmla="*/ 1136650 h 6858000"/>
              <a:gd name="connsiteX28" fmla="*/ 167960 w 4417162"/>
              <a:gd name="connsiteY28" fmla="*/ 1182687 h 6858000"/>
              <a:gd name="connsiteX29" fmla="*/ 178038 w 4417162"/>
              <a:gd name="connsiteY29" fmla="*/ 1235075 h 6858000"/>
              <a:gd name="connsiteX30" fmla="*/ 188115 w 4417162"/>
              <a:gd name="connsiteY30" fmla="*/ 1295400 h 6858000"/>
              <a:gd name="connsiteX31" fmla="*/ 189795 w 4417162"/>
              <a:gd name="connsiteY31" fmla="*/ 1363662 h 6858000"/>
              <a:gd name="connsiteX32" fmla="*/ 188115 w 4417162"/>
              <a:gd name="connsiteY32" fmla="*/ 1431925 h 6858000"/>
              <a:gd name="connsiteX33" fmla="*/ 178038 w 4417162"/>
              <a:gd name="connsiteY33" fmla="*/ 1492250 h 6858000"/>
              <a:gd name="connsiteX34" fmla="*/ 167960 w 4417162"/>
              <a:gd name="connsiteY34" fmla="*/ 1544637 h 6858000"/>
              <a:gd name="connsiteX35" fmla="*/ 152844 w 4417162"/>
              <a:gd name="connsiteY35" fmla="*/ 1589087 h 6858000"/>
              <a:gd name="connsiteX36" fmla="*/ 134368 w 4417162"/>
              <a:gd name="connsiteY36" fmla="*/ 1631950 h 6858000"/>
              <a:gd name="connsiteX37" fmla="*/ 115893 w 4417162"/>
              <a:gd name="connsiteY37" fmla="*/ 1671637 h 6858000"/>
              <a:gd name="connsiteX38" fmla="*/ 95738 w 4417162"/>
              <a:gd name="connsiteY38" fmla="*/ 1708150 h 6858000"/>
              <a:gd name="connsiteX39" fmla="*/ 75583 w 4417162"/>
              <a:gd name="connsiteY39" fmla="*/ 1743075 h 6858000"/>
              <a:gd name="connsiteX40" fmla="*/ 55427 w 4417162"/>
              <a:gd name="connsiteY40" fmla="*/ 1782762 h 6858000"/>
              <a:gd name="connsiteX41" fmla="*/ 38632 w 4417162"/>
              <a:gd name="connsiteY41" fmla="*/ 1824037 h 6858000"/>
              <a:gd name="connsiteX42" fmla="*/ 23515 w 4417162"/>
              <a:gd name="connsiteY42" fmla="*/ 1870075 h 6858000"/>
              <a:gd name="connsiteX43" fmla="*/ 11758 w 4417162"/>
              <a:gd name="connsiteY43" fmla="*/ 1922462 h 6858000"/>
              <a:gd name="connsiteX44" fmla="*/ 3359 w 4417162"/>
              <a:gd name="connsiteY44" fmla="*/ 1982787 h 6858000"/>
              <a:gd name="connsiteX45" fmla="*/ 0 w 4417162"/>
              <a:gd name="connsiteY45" fmla="*/ 2051050 h 6858000"/>
              <a:gd name="connsiteX46" fmla="*/ 3359 w 4417162"/>
              <a:gd name="connsiteY46" fmla="*/ 2119312 h 6858000"/>
              <a:gd name="connsiteX47" fmla="*/ 11758 w 4417162"/>
              <a:gd name="connsiteY47" fmla="*/ 2179637 h 6858000"/>
              <a:gd name="connsiteX48" fmla="*/ 23515 w 4417162"/>
              <a:gd name="connsiteY48" fmla="*/ 2232025 h 6858000"/>
              <a:gd name="connsiteX49" fmla="*/ 38632 w 4417162"/>
              <a:gd name="connsiteY49" fmla="*/ 2278062 h 6858000"/>
              <a:gd name="connsiteX50" fmla="*/ 55427 w 4417162"/>
              <a:gd name="connsiteY50" fmla="*/ 2319337 h 6858000"/>
              <a:gd name="connsiteX51" fmla="*/ 75583 w 4417162"/>
              <a:gd name="connsiteY51" fmla="*/ 2359025 h 6858000"/>
              <a:gd name="connsiteX52" fmla="*/ 95738 w 4417162"/>
              <a:gd name="connsiteY52" fmla="*/ 2395537 h 6858000"/>
              <a:gd name="connsiteX53" fmla="*/ 115893 w 4417162"/>
              <a:gd name="connsiteY53" fmla="*/ 2433637 h 6858000"/>
              <a:gd name="connsiteX54" fmla="*/ 134368 w 4417162"/>
              <a:gd name="connsiteY54" fmla="*/ 2471737 h 6858000"/>
              <a:gd name="connsiteX55" fmla="*/ 152844 w 4417162"/>
              <a:gd name="connsiteY55" fmla="*/ 2513012 h 6858000"/>
              <a:gd name="connsiteX56" fmla="*/ 167960 w 4417162"/>
              <a:gd name="connsiteY56" fmla="*/ 2560637 h 6858000"/>
              <a:gd name="connsiteX57" fmla="*/ 178038 w 4417162"/>
              <a:gd name="connsiteY57" fmla="*/ 2613025 h 6858000"/>
              <a:gd name="connsiteX58" fmla="*/ 188115 w 4417162"/>
              <a:gd name="connsiteY58" fmla="*/ 2671762 h 6858000"/>
              <a:gd name="connsiteX59" fmla="*/ 189795 w 4417162"/>
              <a:gd name="connsiteY59" fmla="*/ 2741612 h 6858000"/>
              <a:gd name="connsiteX60" fmla="*/ 188115 w 4417162"/>
              <a:gd name="connsiteY60" fmla="*/ 2809875 h 6858000"/>
              <a:gd name="connsiteX61" fmla="*/ 178038 w 4417162"/>
              <a:gd name="connsiteY61" fmla="*/ 2868612 h 6858000"/>
              <a:gd name="connsiteX62" fmla="*/ 167960 w 4417162"/>
              <a:gd name="connsiteY62" fmla="*/ 2922587 h 6858000"/>
              <a:gd name="connsiteX63" fmla="*/ 152844 w 4417162"/>
              <a:gd name="connsiteY63" fmla="*/ 2967037 h 6858000"/>
              <a:gd name="connsiteX64" fmla="*/ 134368 w 4417162"/>
              <a:gd name="connsiteY64" fmla="*/ 3009900 h 6858000"/>
              <a:gd name="connsiteX65" fmla="*/ 115893 w 4417162"/>
              <a:gd name="connsiteY65" fmla="*/ 3046412 h 6858000"/>
              <a:gd name="connsiteX66" fmla="*/ 95738 w 4417162"/>
              <a:gd name="connsiteY66" fmla="*/ 3084512 h 6858000"/>
              <a:gd name="connsiteX67" fmla="*/ 75583 w 4417162"/>
              <a:gd name="connsiteY67" fmla="*/ 3121025 h 6858000"/>
              <a:gd name="connsiteX68" fmla="*/ 55427 w 4417162"/>
              <a:gd name="connsiteY68" fmla="*/ 3160712 h 6858000"/>
              <a:gd name="connsiteX69" fmla="*/ 38632 w 4417162"/>
              <a:gd name="connsiteY69" fmla="*/ 3201987 h 6858000"/>
              <a:gd name="connsiteX70" fmla="*/ 23515 w 4417162"/>
              <a:gd name="connsiteY70" fmla="*/ 3248025 h 6858000"/>
              <a:gd name="connsiteX71" fmla="*/ 11758 w 4417162"/>
              <a:gd name="connsiteY71" fmla="*/ 3300412 h 6858000"/>
              <a:gd name="connsiteX72" fmla="*/ 3359 w 4417162"/>
              <a:gd name="connsiteY72" fmla="*/ 3360737 h 6858000"/>
              <a:gd name="connsiteX73" fmla="*/ 0 w 4417162"/>
              <a:gd name="connsiteY73" fmla="*/ 3427412 h 6858000"/>
              <a:gd name="connsiteX74" fmla="*/ 3359 w 4417162"/>
              <a:gd name="connsiteY74" fmla="*/ 3497262 h 6858000"/>
              <a:gd name="connsiteX75" fmla="*/ 11758 w 4417162"/>
              <a:gd name="connsiteY75" fmla="*/ 3557587 h 6858000"/>
              <a:gd name="connsiteX76" fmla="*/ 23515 w 4417162"/>
              <a:gd name="connsiteY76" fmla="*/ 3609975 h 6858000"/>
              <a:gd name="connsiteX77" fmla="*/ 38632 w 4417162"/>
              <a:gd name="connsiteY77" fmla="*/ 3656012 h 6858000"/>
              <a:gd name="connsiteX78" fmla="*/ 55427 w 4417162"/>
              <a:gd name="connsiteY78" fmla="*/ 3697287 h 6858000"/>
              <a:gd name="connsiteX79" fmla="*/ 75583 w 4417162"/>
              <a:gd name="connsiteY79" fmla="*/ 3736975 h 6858000"/>
              <a:gd name="connsiteX80" fmla="*/ 115893 w 4417162"/>
              <a:gd name="connsiteY80" fmla="*/ 3811587 h 6858000"/>
              <a:gd name="connsiteX81" fmla="*/ 134368 w 4417162"/>
              <a:gd name="connsiteY81" fmla="*/ 3848100 h 6858000"/>
              <a:gd name="connsiteX82" fmla="*/ 152844 w 4417162"/>
              <a:gd name="connsiteY82" fmla="*/ 3890962 h 6858000"/>
              <a:gd name="connsiteX83" fmla="*/ 167960 w 4417162"/>
              <a:gd name="connsiteY83" fmla="*/ 3935412 h 6858000"/>
              <a:gd name="connsiteX84" fmla="*/ 178038 w 4417162"/>
              <a:gd name="connsiteY84" fmla="*/ 3987800 h 6858000"/>
              <a:gd name="connsiteX85" fmla="*/ 188115 w 4417162"/>
              <a:gd name="connsiteY85" fmla="*/ 4048125 h 6858000"/>
              <a:gd name="connsiteX86" fmla="*/ 189795 w 4417162"/>
              <a:gd name="connsiteY86" fmla="*/ 4116387 h 6858000"/>
              <a:gd name="connsiteX87" fmla="*/ 188115 w 4417162"/>
              <a:gd name="connsiteY87" fmla="*/ 4186237 h 6858000"/>
              <a:gd name="connsiteX88" fmla="*/ 178038 w 4417162"/>
              <a:gd name="connsiteY88" fmla="*/ 4244975 h 6858000"/>
              <a:gd name="connsiteX89" fmla="*/ 167960 w 4417162"/>
              <a:gd name="connsiteY89" fmla="*/ 4297362 h 6858000"/>
              <a:gd name="connsiteX90" fmla="*/ 152844 w 4417162"/>
              <a:gd name="connsiteY90" fmla="*/ 4343400 h 6858000"/>
              <a:gd name="connsiteX91" fmla="*/ 134368 w 4417162"/>
              <a:gd name="connsiteY91" fmla="*/ 4386262 h 6858000"/>
              <a:gd name="connsiteX92" fmla="*/ 115893 w 4417162"/>
              <a:gd name="connsiteY92" fmla="*/ 4424362 h 6858000"/>
              <a:gd name="connsiteX93" fmla="*/ 75583 w 4417162"/>
              <a:gd name="connsiteY93" fmla="*/ 4498975 h 6858000"/>
              <a:gd name="connsiteX94" fmla="*/ 55427 w 4417162"/>
              <a:gd name="connsiteY94" fmla="*/ 4537075 h 6858000"/>
              <a:gd name="connsiteX95" fmla="*/ 38632 w 4417162"/>
              <a:gd name="connsiteY95" fmla="*/ 4579937 h 6858000"/>
              <a:gd name="connsiteX96" fmla="*/ 23515 w 4417162"/>
              <a:gd name="connsiteY96" fmla="*/ 4625975 h 6858000"/>
              <a:gd name="connsiteX97" fmla="*/ 11758 w 4417162"/>
              <a:gd name="connsiteY97" fmla="*/ 4678362 h 6858000"/>
              <a:gd name="connsiteX98" fmla="*/ 3359 w 4417162"/>
              <a:gd name="connsiteY98" fmla="*/ 4738687 h 6858000"/>
              <a:gd name="connsiteX99" fmla="*/ 0 w 4417162"/>
              <a:gd name="connsiteY99" fmla="*/ 4806950 h 6858000"/>
              <a:gd name="connsiteX100" fmla="*/ 3359 w 4417162"/>
              <a:gd name="connsiteY100" fmla="*/ 4875212 h 6858000"/>
              <a:gd name="connsiteX101" fmla="*/ 11758 w 4417162"/>
              <a:gd name="connsiteY101" fmla="*/ 4935537 h 6858000"/>
              <a:gd name="connsiteX102" fmla="*/ 23515 w 4417162"/>
              <a:gd name="connsiteY102" fmla="*/ 4987925 h 6858000"/>
              <a:gd name="connsiteX103" fmla="*/ 38632 w 4417162"/>
              <a:gd name="connsiteY103" fmla="*/ 5033962 h 6858000"/>
              <a:gd name="connsiteX104" fmla="*/ 55427 w 4417162"/>
              <a:gd name="connsiteY104" fmla="*/ 5075237 h 6858000"/>
              <a:gd name="connsiteX105" fmla="*/ 75583 w 4417162"/>
              <a:gd name="connsiteY105" fmla="*/ 5114925 h 6858000"/>
              <a:gd name="connsiteX106" fmla="*/ 95738 w 4417162"/>
              <a:gd name="connsiteY106" fmla="*/ 5149850 h 6858000"/>
              <a:gd name="connsiteX107" fmla="*/ 115893 w 4417162"/>
              <a:gd name="connsiteY107" fmla="*/ 5186362 h 6858000"/>
              <a:gd name="connsiteX108" fmla="*/ 134368 w 4417162"/>
              <a:gd name="connsiteY108" fmla="*/ 5226050 h 6858000"/>
              <a:gd name="connsiteX109" fmla="*/ 152844 w 4417162"/>
              <a:gd name="connsiteY109" fmla="*/ 5268912 h 6858000"/>
              <a:gd name="connsiteX110" fmla="*/ 167960 w 4417162"/>
              <a:gd name="connsiteY110" fmla="*/ 5313362 h 6858000"/>
              <a:gd name="connsiteX111" fmla="*/ 178038 w 4417162"/>
              <a:gd name="connsiteY111" fmla="*/ 5365750 h 6858000"/>
              <a:gd name="connsiteX112" fmla="*/ 188115 w 4417162"/>
              <a:gd name="connsiteY112" fmla="*/ 5426075 h 6858000"/>
              <a:gd name="connsiteX113" fmla="*/ 189795 w 4417162"/>
              <a:gd name="connsiteY113" fmla="*/ 5494337 h 6858000"/>
              <a:gd name="connsiteX114" fmla="*/ 188115 w 4417162"/>
              <a:gd name="connsiteY114" fmla="*/ 5562600 h 6858000"/>
              <a:gd name="connsiteX115" fmla="*/ 178038 w 4417162"/>
              <a:gd name="connsiteY115" fmla="*/ 5622925 h 6858000"/>
              <a:gd name="connsiteX116" fmla="*/ 167960 w 4417162"/>
              <a:gd name="connsiteY116" fmla="*/ 5675312 h 6858000"/>
              <a:gd name="connsiteX117" fmla="*/ 152844 w 4417162"/>
              <a:gd name="connsiteY117" fmla="*/ 5721350 h 6858000"/>
              <a:gd name="connsiteX118" fmla="*/ 134368 w 4417162"/>
              <a:gd name="connsiteY118" fmla="*/ 5762625 h 6858000"/>
              <a:gd name="connsiteX119" fmla="*/ 115893 w 4417162"/>
              <a:gd name="connsiteY119" fmla="*/ 5802312 h 6858000"/>
              <a:gd name="connsiteX120" fmla="*/ 95738 w 4417162"/>
              <a:gd name="connsiteY120" fmla="*/ 5840412 h 6858000"/>
              <a:gd name="connsiteX121" fmla="*/ 75583 w 4417162"/>
              <a:gd name="connsiteY121" fmla="*/ 5876925 h 6858000"/>
              <a:gd name="connsiteX122" fmla="*/ 55427 w 4417162"/>
              <a:gd name="connsiteY122" fmla="*/ 5915025 h 6858000"/>
              <a:gd name="connsiteX123" fmla="*/ 38632 w 4417162"/>
              <a:gd name="connsiteY123" fmla="*/ 5956300 h 6858000"/>
              <a:gd name="connsiteX124" fmla="*/ 23515 w 4417162"/>
              <a:gd name="connsiteY124" fmla="*/ 6003925 h 6858000"/>
              <a:gd name="connsiteX125" fmla="*/ 11758 w 4417162"/>
              <a:gd name="connsiteY125" fmla="*/ 6056312 h 6858000"/>
              <a:gd name="connsiteX126" fmla="*/ 3359 w 4417162"/>
              <a:gd name="connsiteY126" fmla="*/ 6113462 h 6858000"/>
              <a:gd name="connsiteX127" fmla="*/ 0 w 4417162"/>
              <a:gd name="connsiteY127" fmla="*/ 6183312 h 6858000"/>
              <a:gd name="connsiteX128" fmla="*/ 3359 w 4417162"/>
              <a:gd name="connsiteY128" fmla="*/ 6251575 h 6858000"/>
              <a:gd name="connsiteX129" fmla="*/ 11758 w 4417162"/>
              <a:gd name="connsiteY129" fmla="*/ 6311900 h 6858000"/>
              <a:gd name="connsiteX130" fmla="*/ 23515 w 4417162"/>
              <a:gd name="connsiteY130" fmla="*/ 6361112 h 6858000"/>
              <a:gd name="connsiteX131" fmla="*/ 38632 w 4417162"/>
              <a:gd name="connsiteY131" fmla="*/ 6407150 h 6858000"/>
              <a:gd name="connsiteX132" fmla="*/ 55427 w 4417162"/>
              <a:gd name="connsiteY132" fmla="*/ 6448425 h 6858000"/>
              <a:gd name="connsiteX133" fmla="*/ 73903 w 4417162"/>
              <a:gd name="connsiteY133" fmla="*/ 6488112 h 6858000"/>
              <a:gd name="connsiteX134" fmla="*/ 92379 w 4417162"/>
              <a:gd name="connsiteY134" fmla="*/ 6523037 h 6858000"/>
              <a:gd name="connsiteX135" fmla="*/ 112534 w 4417162"/>
              <a:gd name="connsiteY135" fmla="*/ 6561137 h 6858000"/>
              <a:gd name="connsiteX136" fmla="*/ 132689 w 4417162"/>
              <a:gd name="connsiteY136" fmla="*/ 6597650 h 6858000"/>
              <a:gd name="connsiteX137" fmla="*/ 149485 w 4417162"/>
              <a:gd name="connsiteY137" fmla="*/ 6640512 h 6858000"/>
              <a:gd name="connsiteX138" fmla="*/ 166281 w 4417162"/>
              <a:gd name="connsiteY138" fmla="*/ 6683375 h 6858000"/>
              <a:gd name="connsiteX139" fmla="*/ 176358 w 4417162"/>
              <a:gd name="connsiteY139" fmla="*/ 6735762 h 6858000"/>
              <a:gd name="connsiteX140" fmla="*/ 184756 w 4417162"/>
              <a:gd name="connsiteY140" fmla="*/ 6791325 h 6858000"/>
              <a:gd name="connsiteX141" fmla="*/ 189795 w 4417162"/>
              <a:gd name="connsiteY141" fmla="*/ 6858000 h 6858000"/>
              <a:gd name="connsiteX142" fmla="*/ 334173 w 4417162"/>
              <a:gd name="connsiteY142" fmla="*/ 6858000 h 6858000"/>
              <a:gd name="connsiteX143" fmla="*/ 334174 w 4417162"/>
              <a:gd name="connsiteY143" fmla="*/ 6858000 h 6858000"/>
              <a:gd name="connsiteX144" fmla="*/ 4417162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4417162" y="0"/>
                </a:move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4417162" y="685800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7D3E5A-A2E8-4E93-9CB0-1C16C9EF6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723406"/>
            <a:ext cx="3234018" cy="382672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Вакцинація населення віком 60+ </a:t>
            </a:r>
            <a:b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(у розрізі надавачів послуг вакцинації)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439B75B2-A538-4C9C-AB6F-F05C5CA32B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384796"/>
              </p:ext>
            </p:extLst>
          </p:nvPr>
        </p:nvGraphicFramePr>
        <p:xfrm>
          <a:off x="4417163" y="291830"/>
          <a:ext cx="7615952" cy="6439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6461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1825AC39-5F85-4CAA-8A81-A1287086B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95DA4D23-37FC-4B90-8188-F0377C5F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417162" cy="6858000"/>
          </a:xfrm>
          <a:custGeom>
            <a:avLst/>
            <a:gdLst>
              <a:gd name="connsiteX0" fmla="*/ 0 w 4417162"/>
              <a:gd name="connsiteY0" fmla="*/ 0 h 6858000"/>
              <a:gd name="connsiteX1" fmla="*/ 144378 w 4417162"/>
              <a:gd name="connsiteY1" fmla="*/ 0 h 6858000"/>
              <a:gd name="connsiteX2" fmla="*/ 2310062 w 4417162"/>
              <a:gd name="connsiteY2" fmla="*/ 0 h 6858000"/>
              <a:gd name="connsiteX3" fmla="*/ 4227367 w 4417162"/>
              <a:gd name="connsiteY3" fmla="*/ 0 h 6858000"/>
              <a:gd name="connsiteX4" fmla="*/ 4232407 w 4417162"/>
              <a:gd name="connsiteY4" fmla="*/ 66675 h 6858000"/>
              <a:gd name="connsiteX5" fmla="*/ 4240804 w 4417162"/>
              <a:gd name="connsiteY5" fmla="*/ 122237 h 6858000"/>
              <a:gd name="connsiteX6" fmla="*/ 4250882 w 4417162"/>
              <a:gd name="connsiteY6" fmla="*/ 174625 h 6858000"/>
              <a:gd name="connsiteX7" fmla="*/ 4267678 w 4417162"/>
              <a:gd name="connsiteY7" fmla="*/ 217487 h 6858000"/>
              <a:gd name="connsiteX8" fmla="*/ 4284474 w 4417162"/>
              <a:gd name="connsiteY8" fmla="*/ 260350 h 6858000"/>
              <a:gd name="connsiteX9" fmla="*/ 4304629 w 4417162"/>
              <a:gd name="connsiteY9" fmla="*/ 296862 h 6858000"/>
              <a:gd name="connsiteX10" fmla="*/ 4324784 w 4417162"/>
              <a:gd name="connsiteY10" fmla="*/ 334962 h 6858000"/>
              <a:gd name="connsiteX11" fmla="*/ 4343260 w 4417162"/>
              <a:gd name="connsiteY11" fmla="*/ 369887 h 6858000"/>
              <a:gd name="connsiteX12" fmla="*/ 4361735 w 4417162"/>
              <a:gd name="connsiteY12" fmla="*/ 409575 h 6858000"/>
              <a:gd name="connsiteX13" fmla="*/ 4378531 w 4417162"/>
              <a:gd name="connsiteY13" fmla="*/ 450850 h 6858000"/>
              <a:gd name="connsiteX14" fmla="*/ 4393648 w 4417162"/>
              <a:gd name="connsiteY14" fmla="*/ 496887 h 6858000"/>
              <a:gd name="connsiteX15" fmla="*/ 4405405 w 4417162"/>
              <a:gd name="connsiteY15" fmla="*/ 546100 h 6858000"/>
              <a:gd name="connsiteX16" fmla="*/ 4413803 w 4417162"/>
              <a:gd name="connsiteY16" fmla="*/ 606425 h 6858000"/>
              <a:gd name="connsiteX17" fmla="*/ 4417162 w 4417162"/>
              <a:gd name="connsiteY17" fmla="*/ 673100 h 6858000"/>
              <a:gd name="connsiteX18" fmla="*/ 4413803 w 4417162"/>
              <a:gd name="connsiteY18" fmla="*/ 744537 h 6858000"/>
              <a:gd name="connsiteX19" fmla="*/ 4405405 w 4417162"/>
              <a:gd name="connsiteY19" fmla="*/ 801687 h 6858000"/>
              <a:gd name="connsiteX20" fmla="*/ 4393648 w 4417162"/>
              <a:gd name="connsiteY20" fmla="*/ 854075 h 6858000"/>
              <a:gd name="connsiteX21" fmla="*/ 4378531 w 4417162"/>
              <a:gd name="connsiteY21" fmla="*/ 901700 h 6858000"/>
              <a:gd name="connsiteX22" fmla="*/ 4361735 w 4417162"/>
              <a:gd name="connsiteY22" fmla="*/ 942975 h 6858000"/>
              <a:gd name="connsiteX23" fmla="*/ 4341580 w 4417162"/>
              <a:gd name="connsiteY23" fmla="*/ 981075 h 6858000"/>
              <a:gd name="connsiteX24" fmla="*/ 4321425 w 4417162"/>
              <a:gd name="connsiteY24" fmla="*/ 1017587 h 6858000"/>
              <a:gd name="connsiteX25" fmla="*/ 4301270 w 4417162"/>
              <a:gd name="connsiteY25" fmla="*/ 1055687 h 6858000"/>
              <a:gd name="connsiteX26" fmla="*/ 4282794 w 4417162"/>
              <a:gd name="connsiteY26" fmla="*/ 1095375 h 6858000"/>
              <a:gd name="connsiteX27" fmla="*/ 4264318 w 4417162"/>
              <a:gd name="connsiteY27" fmla="*/ 1136650 h 6858000"/>
              <a:gd name="connsiteX28" fmla="*/ 4249203 w 4417162"/>
              <a:gd name="connsiteY28" fmla="*/ 1182687 h 6858000"/>
              <a:gd name="connsiteX29" fmla="*/ 4239125 w 4417162"/>
              <a:gd name="connsiteY29" fmla="*/ 1235075 h 6858000"/>
              <a:gd name="connsiteX30" fmla="*/ 4229047 w 4417162"/>
              <a:gd name="connsiteY30" fmla="*/ 1295400 h 6858000"/>
              <a:gd name="connsiteX31" fmla="*/ 4227367 w 4417162"/>
              <a:gd name="connsiteY31" fmla="*/ 1363662 h 6858000"/>
              <a:gd name="connsiteX32" fmla="*/ 4229047 w 4417162"/>
              <a:gd name="connsiteY32" fmla="*/ 1431925 h 6858000"/>
              <a:gd name="connsiteX33" fmla="*/ 4239125 w 4417162"/>
              <a:gd name="connsiteY33" fmla="*/ 1492250 h 6858000"/>
              <a:gd name="connsiteX34" fmla="*/ 4249203 w 4417162"/>
              <a:gd name="connsiteY34" fmla="*/ 1544637 h 6858000"/>
              <a:gd name="connsiteX35" fmla="*/ 4264318 w 4417162"/>
              <a:gd name="connsiteY35" fmla="*/ 1589087 h 6858000"/>
              <a:gd name="connsiteX36" fmla="*/ 4282794 w 4417162"/>
              <a:gd name="connsiteY36" fmla="*/ 1631950 h 6858000"/>
              <a:gd name="connsiteX37" fmla="*/ 4301270 w 4417162"/>
              <a:gd name="connsiteY37" fmla="*/ 1671637 h 6858000"/>
              <a:gd name="connsiteX38" fmla="*/ 4321425 w 4417162"/>
              <a:gd name="connsiteY38" fmla="*/ 1708150 h 6858000"/>
              <a:gd name="connsiteX39" fmla="*/ 4341580 w 4417162"/>
              <a:gd name="connsiteY39" fmla="*/ 1743075 h 6858000"/>
              <a:gd name="connsiteX40" fmla="*/ 4361735 w 4417162"/>
              <a:gd name="connsiteY40" fmla="*/ 1782762 h 6858000"/>
              <a:gd name="connsiteX41" fmla="*/ 4378531 w 4417162"/>
              <a:gd name="connsiteY41" fmla="*/ 1824037 h 6858000"/>
              <a:gd name="connsiteX42" fmla="*/ 4393648 w 4417162"/>
              <a:gd name="connsiteY42" fmla="*/ 1870075 h 6858000"/>
              <a:gd name="connsiteX43" fmla="*/ 4405405 w 4417162"/>
              <a:gd name="connsiteY43" fmla="*/ 1922462 h 6858000"/>
              <a:gd name="connsiteX44" fmla="*/ 4413803 w 4417162"/>
              <a:gd name="connsiteY44" fmla="*/ 1982787 h 6858000"/>
              <a:gd name="connsiteX45" fmla="*/ 4417162 w 4417162"/>
              <a:gd name="connsiteY45" fmla="*/ 2051050 h 6858000"/>
              <a:gd name="connsiteX46" fmla="*/ 4413803 w 4417162"/>
              <a:gd name="connsiteY46" fmla="*/ 2119312 h 6858000"/>
              <a:gd name="connsiteX47" fmla="*/ 4405405 w 4417162"/>
              <a:gd name="connsiteY47" fmla="*/ 2179637 h 6858000"/>
              <a:gd name="connsiteX48" fmla="*/ 4393648 w 4417162"/>
              <a:gd name="connsiteY48" fmla="*/ 2232025 h 6858000"/>
              <a:gd name="connsiteX49" fmla="*/ 4378531 w 4417162"/>
              <a:gd name="connsiteY49" fmla="*/ 2278062 h 6858000"/>
              <a:gd name="connsiteX50" fmla="*/ 4361735 w 4417162"/>
              <a:gd name="connsiteY50" fmla="*/ 2319337 h 6858000"/>
              <a:gd name="connsiteX51" fmla="*/ 4341580 w 4417162"/>
              <a:gd name="connsiteY51" fmla="*/ 2359025 h 6858000"/>
              <a:gd name="connsiteX52" fmla="*/ 4321425 w 4417162"/>
              <a:gd name="connsiteY52" fmla="*/ 2395537 h 6858000"/>
              <a:gd name="connsiteX53" fmla="*/ 4301270 w 4417162"/>
              <a:gd name="connsiteY53" fmla="*/ 2433637 h 6858000"/>
              <a:gd name="connsiteX54" fmla="*/ 4282794 w 4417162"/>
              <a:gd name="connsiteY54" fmla="*/ 2471737 h 6858000"/>
              <a:gd name="connsiteX55" fmla="*/ 4264318 w 4417162"/>
              <a:gd name="connsiteY55" fmla="*/ 2513012 h 6858000"/>
              <a:gd name="connsiteX56" fmla="*/ 4249203 w 4417162"/>
              <a:gd name="connsiteY56" fmla="*/ 2560637 h 6858000"/>
              <a:gd name="connsiteX57" fmla="*/ 4239125 w 4417162"/>
              <a:gd name="connsiteY57" fmla="*/ 2613025 h 6858000"/>
              <a:gd name="connsiteX58" fmla="*/ 4229047 w 4417162"/>
              <a:gd name="connsiteY58" fmla="*/ 2671762 h 6858000"/>
              <a:gd name="connsiteX59" fmla="*/ 4227367 w 4417162"/>
              <a:gd name="connsiteY59" fmla="*/ 2741612 h 6858000"/>
              <a:gd name="connsiteX60" fmla="*/ 4229047 w 4417162"/>
              <a:gd name="connsiteY60" fmla="*/ 2809875 h 6858000"/>
              <a:gd name="connsiteX61" fmla="*/ 4239125 w 4417162"/>
              <a:gd name="connsiteY61" fmla="*/ 2868612 h 6858000"/>
              <a:gd name="connsiteX62" fmla="*/ 4249203 w 4417162"/>
              <a:gd name="connsiteY62" fmla="*/ 2922587 h 6858000"/>
              <a:gd name="connsiteX63" fmla="*/ 4264318 w 4417162"/>
              <a:gd name="connsiteY63" fmla="*/ 2967037 h 6858000"/>
              <a:gd name="connsiteX64" fmla="*/ 4282794 w 4417162"/>
              <a:gd name="connsiteY64" fmla="*/ 3009900 h 6858000"/>
              <a:gd name="connsiteX65" fmla="*/ 4301270 w 4417162"/>
              <a:gd name="connsiteY65" fmla="*/ 3046412 h 6858000"/>
              <a:gd name="connsiteX66" fmla="*/ 4321425 w 4417162"/>
              <a:gd name="connsiteY66" fmla="*/ 3084512 h 6858000"/>
              <a:gd name="connsiteX67" fmla="*/ 4341580 w 4417162"/>
              <a:gd name="connsiteY67" fmla="*/ 3121025 h 6858000"/>
              <a:gd name="connsiteX68" fmla="*/ 4361735 w 4417162"/>
              <a:gd name="connsiteY68" fmla="*/ 3160712 h 6858000"/>
              <a:gd name="connsiteX69" fmla="*/ 4378531 w 4417162"/>
              <a:gd name="connsiteY69" fmla="*/ 3201987 h 6858000"/>
              <a:gd name="connsiteX70" fmla="*/ 4393648 w 4417162"/>
              <a:gd name="connsiteY70" fmla="*/ 3248025 h 6858000"/>
              <a:gd name="connsiteX71" fmla="*/ 4405405 w 4417162"/>
              <a:gd name="connsiteY71" fmla="*/ 3300412 h 6858000"/>
              <a:gd name="connsiteX72" fmla="*/ 4413803 w 4417162"/>
              <a:gd name="connsiteY72" fmla="*/ 3360737 h 6858000"/>
              <a:gd name="connsiteX73" fmla="*/ 4417162 w 4417162"/>
              <a:gd name="connsiteY73" fmla="*/ 3427412 h 6858000"/>
              <a:gd name="connsiteX74" fmla="*/ 4413803 w 4417162"/>
              <a:gd name="connsiteY74" fmla="*/ 3497262 h 6858000"/>
              <a:gd name="connsiteX75" fmla="*/ 4405405 w 4417162"/>
              <a:gd name="connsiteY75" fmla="*/ 3557587 h 6858000"/>
              <a:gd name="connsiteX76" fmla="*/ 4393648 w 4417162"/>
              <a:gd name="connsiteY76" fmla="*/ 3609975 h 6858000"/>
              <a:gd name="connsiteX77" fmla="*/ 4378531 w 4417162"/>
              <a:gd name="connsiteY77" fmla="*/ 3656012 h 6858000"/>
              <a:gd name="connsiteX78" fmla="*/ 4361735 w 4417162"/>
              <a:gd name="connsiteY78" fmla="*/ 3697287 h 6858000"/>
              <a:gd name="connsiteX79" fmla="*/ 4341580 w 4417162"/>
              <a:gd name="connsiteY79" fmla="*/ 3736975 h 6858000"/>
              <a:gd name="connsiteX80" fmla="*/ 4301270 w 4417162"/>
              <a:gd name="connsiteY80" fmla="*/ 3811587 h 6858000"/>
              <a:gd name="connsiteX81" fmla="*/ 4282794 w 4417162"/>
              <a:gd name="connsiteY81" fmla="*/ 3848100 h 6858000"/>
              <a:gd name="connsiteX82" fmla="*/ 4264318 w 4417162"/>
              <a:gd name="connsiteY82" fmla="*/ 3890962 h 6858000"/>
              <a:gd name="connsiteX83" fmla="*/ 4249203 w 4417162"/>
              <a:gd name="connsiteY83" fmla="*/ 3935412 h 6858000"/>
              <a:gd name="connsiteX84" fmla="*/ 4239125 w 4417162"/>
              <a:gd name="connsiteY84" fmla="*/ 3987800 h 6858000"/>
              <a:gd name="connsiteX85" fmla="*/ 4229047 w 4417162"/>
              <a:gd name="connsiteY85" fmla="*/ 4048125 h 6858000"/>
              <a:gd name="connsiteX86" fmla="*/ 4227367 w 4417162"/>
              <a:gd name="connsiteY86" fmla="*/ 4116387 h 6858000"/>
              <a:gd name="connsiteX87" fmla="*/ 4229047 w 4417162"/>
              <a:gd name="connsiteY87" fmla="*/ 4186237 h 6858000"/>
              <a:gd name="connsiteX88" fmla="*/ 4239125 w 4417162"/>
              <a:gd name="connsiteY88" fmla="*/ 4244975 h 6858000"/>
              <a:gd name="connsiteX89" fmla="*/ 4249203 w 4417162"/>
              <a:gd name="connsiteY89" fmla="*/ 4297362 h 6858000"/>
              <a:gd name="connsiteX90" fmla="*/ 4264318 w 4417162"/>
              <a:gd name="connsiteY90" fmla="*/ 4343400 h 6858000"/>
              <a:gd name="connsiteX91" fmla="*/ 4282794 w 4417162"/>
              <a:gd name="connsiteY91" fmla="*/ 4386262 h 6858000"/>
              <a:gd name="connsiteX92" fmla="*/ 4301270 w 4417162"/>
              <a:gd name="connsiteY92" fmla="*/ 4424362 h 6858000"/>
              <a:gd name="connsiteX93" fmla="*/ 4341580 w 4417162"/>
              <a:gd name="connsiteY93" fmla="*/ 4498975 h 6858000"/>
              <a:gd name="connsiteX94" fmla="*/ 4361735 w 4417162"/>
              <a:gd name="connsiteY94" fmla="*/ 4537075 h 6858000"/>
              <a:gd name="connsiteX95" fmla="*/ 4378531 w 4417162"/>
              <a:gd name="connsiteY95" fmla="*/ 4579937 h 6858000"/>
              <a:gd name="connsiteX96" fmla="*/ 4393648 w 4417162"/>
              <a:gd name="connsiteY96" fmla="*/ 4625975 h 6858000"/>
              <a:gd name="connsiteX97" fmla="*/ 4405405 w 4417162"/>
              <a:gd name="connsiteY97" fmla="*/ 4678362 h 6858000"/>
              <a:gd name="connsiteX98" fmla="*/ 4413803 w 4417162"/>
              <a:gd name="connsiteY98" fmla="*/ 4738687 h 6858000"/>
              <a:gd name="connsiteX99" fmla="*/ 4417162 w 4417162"/>
              <a:gd name="connsiteY99" fmla="*/ 4806950 h 6858000"/>
              <a:gd name="connsiteX100" fmla="*/ 4413803 w 4417162"/>
              <a:gd name="connsiteY100" fmla="*/ 4875212 h 6858000"/>
              <a:gd name="connsiteX101" fmla="*/ 4405405 w 4417162"/>
              <a:gd name="connsiteY101" fmla="*/ 4935537 h 6858000"/>
              <a:gd name="connsiteX102" fmla="*/ 4393648 w 4417162"/>
              <a:gd name="connsiteY102" fmla="*/ 4987925 h 6858000"/>
              <a:gd name="connsiteX103" fmla="*/ 4378531 w 4417162"/>
              <a:gd name="connsiteY103" fmla="*/ 5033962 h 6858000"/>
              <a:gd name="connsiteX104" fmla="*/ 4361735 w 4417162"/>
              <a:gd name="connsiteY104" fmla="*/ 5075237 h 6858000"/>
              <a:gd name="connsiteX105" fmla="*/ 4341580 w 4417162"/>
              <a:gd name="connsiteY105" fmla="*/ 5114925 h 6858000"/>
              <a:gd name="connsiteX106" fmla="*/ 4321425 w 4417162"/>
              <a:gd name="connsiteY106" fmla="*/ 5149850 h 6858000"/>
              <a:gd name="connsiteX107" fmla="*/ 4301270 w 4417162"/>
              <a:gd name="connsiteY107" fmla="*/ 5186362 h 6858000"/>
              <a:gd name="connsiteX108" fmla="*/ 4282794 w 4417162"/>
              <a:gd name="connsiteY108" fmla="*/ 5226050 h 6858000"/>
              <a:gd name="connsiteX109" fmla="*/ 4264318 w 4417162"/>
              <a:gd name="connsiteY109" fmla="*/ 5268912 h 6858000"/>
              <a:gd name="connsiteX110" fmla="*/ 4249203 w 4417162"/>
              <a:gd name="connsiteY110" fmla="*/ 5313362 h 6858000"/>
              <a:gd name="connsiteX111" fmla="*/ 4239125 w 4417162"/>
              <a:gd name="connsiteY111" fmla="*/ 5365750 h 6858000"/>
              <a:gd name="connsiteX112" fmla="*/ 4229047 w 4417162"/>
              <a:gd name="connsiteY112" fmla="*/ 5426075 h 6858000"/>
              <a:gd name="connsiteX113" fmla="*/ 4227367 w 4417162"/>
              <a:gd name="connsiteY113" fmla="*/ 5494337 h 6858000"/>
              <a:gd name="connsiteX114" fmla="*/ 4229047 w 4417162"/>
              <a:gd name="connsiteY114" fmla="*/ 5562600 h 6858000"/>
              <a:gd name="connsiteX115" fmla="*/ 4239125 w 4417162"/>
              <a:gd name="connsiteY115" fmla="*/ 5622925 h 6858000"/>
              <a:gd name="connsiteX116" fmla="*/ 4249203 w 4417162"/>
              <a:gd name="connsiteY116" fmla="*/ 5675312 h 6858000"/>
              <a:gd name="connsiteX117" fmla="*/ 4264318 w 4417162"/>
              <a:gd name="connsiteY117" fmla="*/ 5721350 h 6858000"/>
              <a:gd name="connsiteX118" fmla="*/ 4282794 w 4417162"/>
              <a:gd name="connsiteY118" fmla="*/ 5762625 h 6858000"/>
              <a:gd name="connsiteX119" fmla="*/ 4301270 w 4417162"/>
              <a:gd name="connsiteY119" fmla="*/ 5802312 h 6858000"/>
              <a:gd name="connsiteX120" fmla="*/ 4321425 w 4417162"/>
              <a:gd name="connsiteY120" fmla="*/ 5840412 h 6858000"/>
              <a:gd name="connsiteX121" fmla="*/ 4341580 w 4417162"/>
              <a:gd name="connsiteY121" fmla="*/ 5876925 h 6858000"/>
              <a:gd name="connsiteX122" fmla="*/ 4361735 w 4417162"/>
              <a:gd name="connsiteY122" fmla="*/ 5915025 h 6858000"/>
              <a:gd name="connsiteX123" fmla="*/ 4378531 w 4417162"/>
              <a:gd name="connsiteY123" fmla="*/ 5956300 h 6858000"/>
              <a:gd name="connsiteX124" fmla="*/ 4393648 w 4417162"/>
              <a:gd name="connsiteY124" fmla="*/ 6003925 h 6858000"/>
              <a:gd name="connsiteX125" fmla="*/ 4405405 w 4417162"/>
              <a:gd name="connsiteY125" fmla="*/ 6056312 h 6858000"/>
              <a:gd name="connsiteX126" fmla="*/ 4413803 w 4417162"/>
              <a:gd name="connsiteY126" fmla="*/ 6113462 h 6858000"/>
              <a:gd name="connsiteX127" fmla="*/ 4417162 w 4417162"/>
              <a:gd name="connsiteY127" fmla="*/ 6183312 h 6858000"/>
              <a:gd name="connsiteX128" fmla="*/ 4413803 w 4417162"/>
              <a:gd name="connsiteY128" fmla="*/ 6251575 h 6858000"/>
              <a:gd name="connsiteX129" fmla="*/ 4405405 w 4417162"/>
              <a:gd name="connsiteY129" fmla="*/ 6311900 h 6858000"/>
              <a:gd name="connsiteX130" fmla="*/ 4393648 w 4417162"/>
              <a:gd name="connsiteY130" fmla="*/ 6361112 h 6858000"/>
              <a:gd name="connsiteX131" fmla="*/ 4378531 w 4417162"/>
              <a:gd name="connsiteY131" fmla="*/ 6407150 h 6858000"/>
              <a:gd name="connsiteX132" fmla="*/ 4361735 w 4417162"/>
              <a:gd name="connsiteY132" fmla="*/ 6448425 h 6858000"/>
              <a:gd name="connsiteX133" fmla="*/ 4343260 w 4417162"/>
              <a:gd name="connsiteY133" fmla="*/ 6488112 h 6858000"/>
              <a:gd name="connsiteX134" fmla="*/ 4324784 w 4417162"/>
              <a:gd name="connsiteY134" fmla="*/ 6523037 h 6858000"/>
              <a:gd name="connsiteX135" fmla="*/ 4304629 w 4417162"/>
              <a:gd name="connsiteY135" fmla="*/ 6561137 h 6858000"/>
              <a:gd name="connsiteX136" fmla="*/ 4284474 w 4417162"/>
              <a:gd name="connsiteY136" fmla="*/ 6597650 h 6858000"/>
              <a:gd name="connsiteX137" fmla="*/ 4267678 w 4417162"/>
              <a:gd name="connsiteY137" fmla="*/ 6640512 h 6858000"/>
              <a:gd name="connsiteX138" fmla="*/ 4250882 w 4417162"/>
              <a:gd name="connsiteY138" fmla="*/ 6683375 h 6858000"/>
              <a:gd name="connsiteX139" fmla="*/ 4240804 w 4417162"/>
              <a:gd name="connsiteY139" fmla="*/ 6735762 h 6858000"/>
              <a:gd name="connsiteX140" fmla="*/ 4232407 w 4417162"/>
              <a:gd name="connsiteY140" fmla="*/ 6791325 h 6858000"/>
              <a:gd name="connsiteX141" fmla="*/ 4227367 w 4417162"/>
              <a:gd name="connsiteY141" fmla="*/ 6858000 h 6858000"/>
              <a:gd name="connsiteX142" fmla="*/ 2310062 w 4417162"/>
              <a:gd name="connsiteY142" fmla="*/ 6858000 h 6858000"/>
              <a:gd name="connsiteX143" fmla="*/ 144378 w 4417162"/>
              <a:gd name="connsiteY143" fmla="*/ 6858000 h 6858000"/>
              <a:gd name="connsiteX144" fmla="*/ 0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0" y="0"/>
                </a:moveTo>
                <a:lnTo>
                  <a:pt x="144378" y="0"/>
                </a:lnTo>
                <a:lnTo>
                  <a:pt x="2310062" y="0"/>
                </a:lnTo>
                <a:lnTo>
                  <a:pt x="4227367" y="0"/>
                </a:lnTo>
                <a:lnTo>
                  <a:pt x="4232407" y="66675"/>
                </a:lnTo>
                <a:lnTo>
                  <a:pt x="4240804" y="122237"/>
                </a:lnTo>
                <a:lnTo>
                  <a:pt x="4250882" y="174625"/>
                </a:lnTo>
                <a:lnTo>
                  <a:pt x="4267678" y="217487"/>
                </a:lnTo>
                <a:lnTo>
                  <a:pt x="4284474" y="260350"/>
                </a:lnTo>
                <a:lnTo>
                  <a:pt x="4304629" y="296862"/>
                </a:lnTo>
                <a:lnTo>
                  <a:pt x="4324784" y="334962"/>
                </a:lnTo>
                <a:lnTo>
                  <a:pt x="4343260" y="369887"/>
                </a:lnTo>
                <a:lnTo>
                  <a:pt x="4361735" y="409575"/>
                </a:lnTo>
                <a:lnTo>
                  <a:pt x="4378531" y="450850"/>
                </a:lnTo>
                <a:lnTo>
                  <a:pt x="4393648" y="496887"/>
                </a:lnTo>
                <a:lnTo>
                  <a:pt x="4405405" y="546100"/>
                </a:lnTo>
                <a:lnTo>
                  <a:pt x="4413803" y="606425"/>
                </a:lnTo>
                <a:lnTo>
                  <a:pt x="4417162" y="673100"/>
                </a:lnTo>
                <a:lnTo>
                  <a:pt x="4413803" y="744537"/>
                </a:lnTo>
                <a:lnTo>
                  <a:pt x="4405405" y="801687"/>
                </a:lnTo>
                <a:lnTo>
                  <a:pt x="4393648" y="854075"/>
                </a:lnTo>
                <a:lnTo>
                  <a:pt x="4378531" y="901700"/>
                </a:lnTo>
                <a:lnTo>
                  <a:pt x="4361735" y="942975"/>
                </a:lnTo>
                <a:lnTo>
                  <a:pt x="4341580" y="981075"/>
                </a:lnTo>
                <a:lnTo>
                  <a:pt x="4321425" y="1017587"/>
                </a:lnTo>
                <a:lnTo>
                  <a:pt x="4301270" y="1055687"/>
                </a:lnTo>
                <a:lnTo>
                  <a:pt x="4282794" y="1095375"/>
                </a:lnTo>
                <a:lnTo>
                  <a:pt x="4264318" y="1136650"/>
                </a:lnTo>
                <a:lnTo>
                  <a:pt x="4249203" y="1182687"/>
                </a:lnTo>
                <a:lnTo>
                  <a:pt x="4239125" y="1235075"/>
                </a:lnTo>
                <a:lnTo>
                  <a:pt x="4229047" y="1295400"/>
                </a:lnTo>
                <a:lnTo>
                  <a:pt x="4227367" y="1363662"/>
                </a:lnTo>
                <a:lnTo>
                  <a:pt x="4229047" y="1431925"/>
                </a:lnTo>
                <a:lnTo>
                  <a:pt x="4239125" y="1492250"/>
                </a:lnTo>
                <a:lnTo>
                  <a:pt x="4249203" y="1544637"/>
                </a:lnTo>
                <a:lnTo>
                  <a:pt x="4264318" y="1589087"/>
                </a:lnTo>
                <a:lnTo>
                  <a:pt x="4282794" y="1631950"/>
                </a:lnTo>
                <a:lnTo>
                  <a:pt x="4301270" y="1671637"/>
                </a:lnTo>
                <a:lnTo>
                  <a:pt x="4321425" y="1708150"/>
                </a:lnTo>
                <a:lnTo>
                  <a:pt x="4341580" y="1743075"/>
                </a:lnTo>
                <a:lnTo>
                  <a:pt x="4361735" y="1782762"/>
                </a:lnTo>
                <a:lnTo>
                  <a:pt x="4378531" y="1824037"/>
                </a:lnTo>
                <a:lnTo>
                  <a:pt x="4393648" y="1870075"/>
                </a:lnTo>
                <a:lnTo>
                  <a:pt x="4405405" y="1922462"/>
                </a:lnTo>
                <a:lnTo>
                  <a:pt x="4413803" y="1982787"/>
                </a:lnTo>
                <a:lnTo>
                  <a:pt x="4417162" y="2051050"/>
                </a:lnTo>
                <a:lnTo>
                  <a:pt x="4413803" y="2119312"/>
                </a:lnTo>
                <a:lnTo>
                  <a:pt x="4405405" y="2179637"/>
                </a:lnTo>
                <a:lnTo>
                  <a:pt x="4393648" y="2232025"/>
                </a:lnTo>
                <a:lnTo>
                  <a:pt x="4378531" y="2278062"/>
                </a:lnTo>
                <a:lnTo>
                  <a:pt x="4361735" y="2319337"/>
                </a:lnTo>
                <a:lnTo>
                  <a:pt x="4341580" y="2359025"/>
                </a:lnTo>
                <a:lnTo>
                  <a:pt x="4321425" y="2395537"/>
                </a:lnTo>
                <a:lnTo>
                  <a:pt x="4301270" y="2433637"/>
                </a:lnTo>
                <a:lnTo>
                  <a:pt x="4282794" y="2471737"/>
                </a:lnTo>
                <a:lnTo>
                  <a:pt x="4264318" y="2513012"/>
                </a:lnTo>
                <a:lnTo>
                  <a:pt x="4249203" y="2560637"/>
                </a:lnTo>
                <a:lnTo>
                  <a:pt x="4239125" y="2613025"/>
                </a:lnTo>
                <a:lnTo>
                  <a:pt x="4229047" y="2671762"/>
                </a:lnTo>
                <a:lnTo>
                  <a:pt x="4227367" y="2741612"/>
                </a:lnTo>
                <a:lnTo>
                  <a:pt x="4229047" y="2809875"/>
                </a:lnTo>
                <a:lnTo>
                  <a:pt x="4239125" y="2868612"/>
                </a:lnTo>
                <a:lnTo>
                  <a:pt x="4249203" y="2922587"/>
                </a:lnTo>
                <a:lnTo>
                  <a:pt x="4264318" y="2967037"/>
                </a:lnTo>
                <a:lnTo>
                  <a:pt x="4282794" y="3009900"/>
                </a:lnTo>
                <a:lnTo>
                  <a:pt x="4301270" y="3046412"/>
                </a:lnTo>
                <a:lnTo>
                  <a:pt x="4321425" y="3084512"/>
                </a:lnTo>
                <a:lnTo>
                  <a:pt x="4341580" y="3121025"/>
                </a:lnTo>
                <a:lnTo>
                  <a:pt x="4361735" y="3160712"/>
                </a:lnTo>
                <a:lnTo>
                  <a:pt x="4378531" y="3201987"/>
                </a:lnTo>
                <a:lnTo>
                  <a:pt x="4393648" y="3248025"/>
                </a:lnTo>
                <a:lnTo>
                  <a:pt x="4405405" y="3300412"/>
                </a:lnTo>
                <a:lnTo>
                  <a:pt x="4413803" y="3360737"/>
                </a:lnTo>
                <a:lnTo>
                  <a:pt x="4417162" y="3427412"/>
                </a:lnTo>
                <a:lnTo>
                  <a:pt x="4413803" y="3497262"/>
                </a:lnTo>
                <a:lnTo>
                  <a:pt x="4405405" y="3557587"/>
                </a:lnTo>
                <a:lnTo>
                  <a:pt x="4393648" y="3609975"/>
                </a:lnTo>
                <a:lnTo>
                  <a:pt x="4378531" y="3656012"/>
                </a:lnTo>
                <a:lnTo>
                  <a:pt x="4361735" y="3697287"/>
                </a:lnTo>
                <a:lnTo>
                  <a:pt x="4341580" y="3736975"/>
                </a:lnTo>
                <a:lnTo>
                  <a:pt x="4301270" y="3811587"/>
                </a:lnTo>
                <a:lnTo>
                  <a:pt x="4282794" y="3848100"/>
                </a:lnTo>
                <a:lnTo>
                  <a:pt x="4264318" y="3890962"/>
                </a:lnTo>
                <a:lnTo>
                  <a:pt x="4249203" y="3935412"/>
                </a:lnTo>
                <a:lnTo>
                  <a:pt x="4239125" y="3987800"/>
                </a:lnTo>
                <a:lnTo>
                  <a:pt x="4229047" y="4048125"/>
                </a:lnTo>
                <a:lnTo>
                  <a:pt x="4227367" y="4116387"/>
                </a:lnTo>
                <a:lnTo>
                  <a:pt x="4229047" y="4186237"/>
                </a:lnTo>
                <a:lnTo>
                  <a:pt x="4239125" y="4244975"/>
                </a:lnTo>
                <a:lnTo>
                  <a:pt x="4249203" y="4297362"/>
                </a:lnTo>
                <a:lnTo>
                  <a:pt x="4264318" y="4343400"/>
                </a:lnTo>
                <a:lnTo>
                  <a:pt x="4282794" y="4386262"/>
                </a:lnTo>
                <a:lnTo>
                  <a:pt x="4301270" y="4424362"/>
                </a:lnTo>
                <a:lnTo>
                  <a:pt x="4341580" y="4498975"/>
                </a:lnTo>
                <a:lnTo>
                  <a:pt x="4361735" y="4537075"/>
                </a:lnTo>
                <a:lnTo>
                  <a:pt x="4378531" y="4579937"/>
                </a:lnTo>
                <a:lnTo>
                  <a:pt x="4393648" y="4625975"/>
                </a:lnTo>
                <a:lnTo>
                  <a:pt x="4405405" y="4678362"/>
                </a:lnTo>
                <a:lnTo>
                  <a:pt x="4413803" y="4738687"/>
                </a:lnTo>
                <a:lnTo>
                  <a:pt x="4417162" y="4806950"/>
                </a:lnTo>
                <a:lnTo>
                  <a:pt x="4413803" y="4875212"/>
                </a:lnTo>
                <a:lnTo>
                  <a:pt x="4405405" y="4935537"/>
                </a:lnTo>
                <a:lnTo>
                  <a:pt x="4393648" y="4987925"/>
                </a:lnTo>
                <a:lnTo>
                  <a:pt x="4378531" y="5033962"/>
                </a:lnTo>
                <a:lnTo>
                  <a:pt x="4361735" y="5075237"/>
                </a:lnTo>
                <a:lnTo>
                  <a:pt x="4341580" y="5114925"/>
                </a:lnTo>
                <a:lnTo>
                  <a:pt x="4321425" y="5149850"/>
                </a:lnTo>
                <a:lnTo>
                  <a:pt x="4301270" y="5186362"/>
                </a:lnTo>
                <a:lnTo>
                  <a:pt x="4282794" y="5226050"/>
                </a:lnTo>
                <a:lnTo>
                  <a:pt x="4264318" y="5268912"/>
                </a:lnTo>
                <a:lnTo>
                  <a:pt x="4249203" y="5313362"/>
                </a:lnTo>
                <a:lnTo>
                  <a:pt x="4239125" y="5365750"/>
                </a:lnTo>
                <a:lnTo>
                  <a:pt x="4229047" y="5426075"/>
                </a:lnTo>
                <a:lnTo>
                  <a:pt x="4227367" y="5494337"/>
                </a:lnTo>
                <a:lnTo>
                  <a:pt x="4229047" y="5562600"/>
                </a:lnTo>
                <a:lnTo>
                  <a:pt x="4239125" y="5622925"/>
                </a:lnTo>
                <a:lnTo>
                  <a:pt x="4249203" y="5675312"/>
                </a:lnTo>
                <a:lnTo>
                  <a:pt x="4264318" y="5721350"/>
                </a:lnTo>
                <a:lnTo>
                  <a:pt x="4282794" y="5762625"/>
                </a:lnTo>
                <a:lnTo>
                  <a:pt x="4301270" y="5802312"/>
                </a:lnTo>
                <a:lnTo>
                  <a:pt x="4321425" y="5840412"/>
                </a:lnTo>
                <a:lnTo>
                  <a:pt x="4341580" y="5876925"/>
                </a:lnTo>
                <a:lnTo>
                  <a:pt x="4361735" y="5915025"/>
                </a:lnTo>
                <a:lnTo>
                  <a:pt x="4378531" y="5956300"/>
                </a:lnTo>
                <a:lnTo>
                  <a:pt x="4393648" y="6003925"/>
                </a:lnTo>
                <a:lnTo>
                  <a:pt x="4405405" y="6056312"/>
                </a:lnTo>
                <a:lnTo>
                  <a:pt x="4413803" y="6113462"/>
                </a:lnTo>
                <a:lnTo>
                  <a:pt x="4417162" y="6183312"/>
                </a:lnTo>
                <a:lnTo>
                  <a:pt x="4413803" y="6251575"/>
                </a:lnTo>
                <a:lnTo>
                  <a:pt x="4405405" y="6311900"/>
                </a:lnTo>
                <a:lnTo>
                  <a:pt x="4393648" y="6361112"/>
                </a:lnTo>
                <a:lnTo>
                  <a:pt x="4378531" y="6407150"/>
                </a:lnTo>
                <a:lnTo>
                  <a:pt x="4361735" y="6448425"/>
                </a:lnTo>
                <a:lnTo>
                  <a:pt x="4343260" y="6488112"/>
                </a:lnTo>
                <a:lnTo>
                  <a:pt x="4324784" y="6523037"/>
                </a:lnTo>
                <a:lnTo>
                  <a:pt x="4304629" y="6561137"/>
                </a:lnTo>
                <a:lnTo>
                  <a:pt x="4284474" y="6597650"/>
                </a:lnTo>
                <a:lnTo>
                  <a:pt x="4267678" y="6640512"/>
                </a:lnTo>
                <a:lnTo>
                  <a:pt x="4250882" y="6683375"/>
                </a:lnTo>
                <a:lnTo>
                  <a:pt x="4240804" y="6735762"/>
                </a:lnTo>
                <a:lnTo>
                  <a:pt x="4232407" y="6791325"/>
                </a:lnTo>
                <a:lnTo>
                  <a:pt x="4227367" y="6858000"/>
                </a:lnTo>
                <a:lnTo>
                  <a:pt x="2310062" y="6858000"/>
                </a:lnTo>
                <a:lnTo>
                  <a:pt x="14437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35" name="Freeform: Shape 34">
            <a:extLst>
              <a:ext uri="{FF2B5EF4-FFF2-40B4-BE49-F238E27FC236}">
                <a16:creationId xmlns:a16="http://schemas.microsoft.com/office/drawing/2014/main" id="{A7A4B465-FBCC-4CD4-89A1-82992A7B4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272784" cy="6858000"/>
          </a:xfrm>
          <a:custGeom>
            <a:avLst/>
            <a:gdLst>
              <a:gd name="connsiteX0" fmla="*/ 0 w 4272784"/>
              <a:gd name="connsiteY0" fmla="*/ 0 h 6858000"/>
              <a:gd name="connsiteX1" fmla="*/ 4082989 w 4272784"/>
              <a:gd name="connsiteY1" fmla="*/ 0 h 6858000"/>
              <a:gd name="connsiteX2" fmla="*/ 4088029 w 4272784"/>
              <a:gd name="connsiteY2" fmla="*/ 66675 h 6858000"/>
              <a:gd name="connsiteX3" fmla="*/ 4096426 w 4272784"/>
              <a:gd name="connsiteY3" fmla="*/ 122237 h 6858000"/>
              <a:gd name="connsiteX4" fmla="*/ 4106504 w 4272784"/>
              <a:gd name="connsiteY4" fmla="*/ 174625 h 6858000"/>
              <a:gd name="connsiteX5" fmla="*/ 4123300 w 4272784"/>
              <a:gd name="connsiteY5" fmla="*/ 217487 h 6858000"/>
              <a:gd name="connsiteX6" fmla="*/ 4140096 w 4272784"/>
              <a:gd name="connsiteY6" fmla="*/ 260350 h 6858000"/>
              <a:gd name="connsiteX7" fmla="*/ 4160251 w 4272784"/>
              <a:gd name="connsiteY7" fmla="*/ 296862 h 6858000"/>
              <a:gd name="connsiteX8" fmla="*/ 4180406 w 4272784"/>
              <a:gd name="connsiteY8" fmla="*/ 334962 h 6858000"/>
              <a:gd name="connsiteX9" fmla="*/ 4198882 w 4272784"/>
              <a:gd name="connsiteY9" fmla="*/ 369887 h 6858000"/>
              <a:gd name="connsiteX10" fmla="*/ 4217357 w 4272784"/>
              <a:gd name="connsiteY10" fmla="*/ 409575 h 6858000"/>
              <a:gd name="connsiteX11" fmla="*/ 4234153 w 4272784"/>
              <a:gd name="connsiteY11" fmla="*/ 450850 h 6858000"/>
              <a:gd name="connsiteX12" fmla="*/ 4249270 w 4272784"/>
              <a:gd name="connsiteY12" fmla="*/ 496887 h 6858000"/>
              <a:gd name="connsiteX13" fmla="*/ 4261027 w 4272784"/>
              <a:gd name="connsiteY13" fmla="*/ 546100 h 6858000"/>
              <a:gd name="connsiteX14" fmla="*/ 4269425 w 4272784"/>
              <a:gd name="connsiteY14" fmla="*/ 606425 h 6858000"/>
              <a:gd name="connsiteX15" fmla="*/ 4272784 w 4272784"/>
              <a:gd name="connsiteY15" fmla="*/ 673100 h 6858000"/>
              <a:gd name="connsiteX16" fmla="*/ 4269425 w 4272784"/>
              <a:gd name="connsiteY16" fmla="*/ 744537 h 6858000"/>
              <a:gd name="connsiteX17" fmla="*/ 4261027 w 4272784"/>
              <a:gd name="connsiteY17" fmla="*/ 801687 h 6858000"/>
              <a:gd name="connsiteX18" fmla="*/ 4249270 w 4272784"/>
              <a:gd name="connsiteY18" fmla="*/ 854075 h 6858000"/>
              <a:gd name="connsiteX19" fmla="*/ 4234153 w 4272784"/>
              <a:gd name="connsiteY19" fmla="*/ 901700 h 6858000"/>
              <a:gd name="connsiteX20" fmla="*/ 4217357 w 4272784"/>
              <a:gd name="connsiteY20" fmla="*/ 942975 h 6858000"/>
              <a:gd name="connsiteX21" fmla="*/ 4197202 w 4272784"/>
              <a:gd name="connsiteY21" fmla="*/ 981075 h 6858000"/>
              <a:gd name="connsiteX22" fmla="*/ 4177047 w 4272784"/>
              <a:gd name="connsiteY22" fmla="*/ 1017587 h 6858000"/>
              <a:gd name="connsiteX23" fmla="*/ 4156892 w 4272784"/>
              <a:gd name="connsiteY23" fmla="*/ 1055687 h 6858000"/>
              <a:gd name="connsiteX24" fmla="*/ 4138416 w 4272784"/>
              <a:gd name="connsiteY24" fmla="*/ 1095375 h 6858000"/>
              <a:gd name="connsiteX25" fmla="*/ 4119940 w 4272784"/>
              <a:gd name="connsiteY25" fmla="*/ 1136650 h 6858000"/>
              <a:gd name="connsiteX26" fmla="*/ 4104825 w 4272784"/>
              <a:gd name="connsiteY26" fmla="*/ 1182687 h 6858000"/>
              <a:gd name="connsiteX27" fmla="*/ 4094747 w 4272784"/>
              <a:gd name="connsiteY27" fmla="*/ 1235075 h 6858000"/>
              <a:gd name="connsiteX28" fmla="*/ 4084669 w 4272784"/>
              <a:gd name="connsiteY28" fmla="*/ 1295400 h 6858000"/>
              <a:gd name="connsiteX29" fmla="*/ 4082989 w 4272784"/>
              <a:gd name="connsiteY29" fmla="*/ 1363662 h 6858000"/>
              <a:gd name="connsiteX30" fmla="*/ 4084669 w 4272784"/>
              <a:gd name="connsiteY30" fmla="*/ 1431925 h 6858000"/>
              <a:gd name="connsiteX31" fmla="*/ 4094747 w 4272784"/>
              <a:gd name="connsiteY31" fmla="*/ 1492250 h 6858000"/>
              <a:gd name="connsiteX32" fmla="*/ 4104825 w 4272784"/>
              <a:gd name="connsiteY32" fmla="*/ 1544637 h 6858000"/>
              <a:gd name="connsiteX33" fmla="*/ 4119940 w 4272784"/>
              <a:gd name="connsiteY33" fmla="*/ 1589087 h 6858000"/>
              <a:gd name="connsiteX34" fmla="*/ 4138416 w 4272784"/>
              <a:gd name="connsiteY34" fmla="*/ 1631950 h 6858000"/>
              <a:gd name="connsiteX35" fmla="*/ 4156892 w 4272784"/>
              <a:gd name="connsiteY35" fmla="*/ 1671637 h 6858000"/>
              <a:gd name="connsiteX36" fmla="*/ 4177047 w 4272784"/>
              <a:gd name="connsiteY36" fmla="*/ 1708150 h 6858000"/>
              <a:gd name="connsiteX37" fmla="*/ 4197202 w 4272784"/>
              <a:gd name="connsiteY37" fmla="*/ 1743075 h 6858000"/>
              <a:gd name="connsiteX38" fmla="*/ 4217357 w 4272784"/>
              <a:gd name="connsiteY38" fmla="*/ 1782762 h 6858000"/>
              <a:gd name="connsiteX39" fmla="*/ 4234153 w 4272784"/>
              <a:gd name="connsiteY39" fmla="*/ 1824037 h 6858000"/>
              <a:gd name="connsiteX40" fmla="*/ 4249270 w 4272784"/>
              <a:gd name="connsiteY40" fmla="*/ 1870075 h 6858000"/>
              <a:gd name="connsiteX41" fmla="*/ 4261027 w 4272784"/>
              <a:gd name="connsiteY41" fmla="*/ 1922462 h 6858000"/>
              <a:gd name="connsiteX42" fmla="*/ 4269425 w 4272784"/>
              <a:gd name="connsiteY42" fmla="*/ 1982787 h 6858000"/>
              <a:gd name="connsiteX43" fmla="*/ 4272784 w 4272784"/>
              <a:gd name="connsiteY43" fmla="*/ 2051050 h 6858000"/>
              <a:gd name="connsiteX44" fmla="*/ 4269425 w 4272784"/>
              <a:gd name="connsiteY44" fmla="*/ 2119312 h 6858000"/>
              <a:gd name="connsiteX45" fmla="*/ 4261027 w 4272784"/>
              <a:gd name="connsiteY45" fmla="*/ 2179637 h 6858000"/>
              <a:gd name="connsiteX46" fmla="*/ 4249270 w 4272784"/>
              <a:gd name="connsiteY46" fmla="*/ 2232025 h 6858000"/>
              <a:gd name="connsiteX47" fmla="*/ 4234153 w 4272784"/>
              <a:gd name="connsiteY47" fmla="*/ 2278062 h 6858000"/>
              <a:gd name="connsiteX48" fmla="*/ 4217357 w 4272784"/>
              <a:gd name="connsiteY48" fmla="*/ 2319337 h 6858000"/>
              <a:gd name="connsiteX49" fmla="*/ 4197202 w 4272784"/>
              <a:gd name="connsiteY49" fmla="*/ 2359025 h 6858000"/>
              <a:gd name="connsiteX50" fmla="*/ 4177047 w 4272784"/>
              <a:gd name="connsiteY50" fmla="*/ 2395537 h 6858000"/>
              <a:gd name="connsiteX51" fmla="*/ 4156892 w 4272784"/>
              <a:gd name="connsiteY51" fmla="*/ 2433637 h 6858000"/>
              <a:gd name="connsiteX52" fmla="*/ 4138416 w 4272784"/>
              <a:gd name="connsiteY52" fmla="*/ 2471737 h 6858000"/>
              <a:gd name="connsiteX53" fmla="*/ 4119940 w 4272784"/>
              <a:gd name="connsiteY53" fmla="*/ 2513012 h 6858000"/>
              <a:gd name="connsiteX54" fmla="*/ 4104825 w 4272784"/>
              <a:gd name="connsiteY54" fmla="*/ 2560637 h 6858000"/>
              <a:gd name="connsiteX55" fmla="*/ 4094747 w 4272784"/>
              <a:gd name="connsiteY55" fmla="*/ 2613025 h 6858000"/>
              <a:gd name="connsiteX56" fmla="*/ 4084669 w 4272784"/>
              <a:gd name="connsiteY56" fmla="*/ 2671762 h 6858000"/>
              <a:gd name="connsiteX57" fmla="*/ 4082989 w 4272784"/>
              <a:gd name="connsiteY57" fmla="*/ 2741612 h 6858000"/>
              <a:gd name="connsiteX58" fmla="*/ 4084669 w 4272784"/>
              <a:gd name="connsiteY58" fmla="*/ 2809875 h 6858000"/>
              <a:gd name="connsiteX59" fmla="*/ 4094747 w 4272784"/>
              <a:gd name="connsiteY59" fmla="*/ 2868612 h 6858000"/>
              <a:gd name="connsiteX60" fmla="*/ 4104825 w 4272784"/>
              <a:gd name="connsiteY60" fmla="*/ 2922587 h 6858000"/>
              <a:gd name="connsiteX61" fmla="*/ 4119940 w 4272784"/>
              <a:gd name="connsiteY61" fmla="*/ 2967037 h 6858000"/>
              <a:gd name="connsiteX62" fmla="*/ 4138416 w 4272784"/>
              <a:gd name="connsiteY62" fmla="*/ 3009900 h 6858000"/>
              <a:gd name="connsiteX63" fmla="*/ 4156892 w 4272784"/>
              <a:gd name="connsiteY63" fmla="*/ 3046412 h 6858000"/>
              <a:gd name="connsiteX64" fmla="*/ 4177047 w 4272784"/>
              <a:gd name="connsiteY64" fmla="*/ 3084512 h 6858000"/>
              <a:gd name="connsiteX65" fmla="*/ 4197202 w 4272784"/>
              <a:gd name="connsiteY65" fmla="*/ 3121025 h 6858000"/>
              <a:gd name="connsiteX66" fmla="*/ 4217357 w 4272784"/>
              <a:gd name="connsiteY66" fmla="*/ 3160712 h 6858000"/>
              <a:gd name="connsiteX67" fmla="*/ 4234153 w 4272784"/>
              <a:gd name="connsiteY67" fmla="*/ 3201987 h 6858000"/>
              <a:gd name="connsiteX68" fmla="*/ 4249270 w 4272784"/>
              <a:gd name="connsiteY68" fmla="*/ 3248025 h 6858000"/>
              <a:gd name="connsiteX69" fmla="*/ 4261027 w 4272784"/>
              <a:gd name="connsiteY69" fmla="*/ 3300412 h 6858000"/>
              <a:gd name="connsiteX70" fmla="*/ 4269425 w 4272784"/>
              <a:gd name="connsiteY70" fmla="*/ 3360737 h 6858000"/>
              <a:gd name="connsiteX71" fmla="*/ 4272784 w 4272784"/>
              <a:gd name="connsiteY71" fmla="*/ 3427412 h 6858000"/>
              <a:gd name="connsiteX72" fmla="*/ 4269425 w 4272784"/>
              <a:gd name="connsiteY72" fmla="*/ 3497262 h 6858000"/>
              <a:gd name="connsiteX73" fmla="*/ 4261027 w 4272784"/>
              <a:gd name="connsiteY73" fmla="*/ 3557587 h 6858000"/>
              <a:gd name="connsiteX74" fmla="*/ 4249270 w 4272784"/>
              <a:gd name="connsiteY74" fmla="*/ 3609975 h 6858000"/>
              <a:gd name="connsiteX75" fmla="*/ 4234153 w 4272784"/>
              <a:gd name="connsiteY75" fmla="*/ 3656012 h 6858000"/>
              <a:gd name="connsiteX76" fmla="*/ 4217357 w 4272784"/>
              <a:gd name="connsiteY76" fmla="*/ 3697287 h 6858000"/>
              <a:gd name="connsiteX77" fmla="*/ 4197202 w 4272784"/>
              <a:gd name="connsiteY77" fmla="*/ 3736975 h 6858000"/>
              <a:gd name="connsiteX78" fmla="*/ 4156892 w 4272784"/>
              <a:gd name="connsiteY78" fmla="*/ 3811587 h 6858000"/>
              <a:gd name="connsiteX79" fmla="*/ 4138416 w 4272784"/>
              <a:gd name="connsiteY79" fmla="*/ 3848100 h 6858000"/>
              <a:gd name="connsiteX80" fmla="*/ 4119940 w 4272784"/>
              <a:gd name="connsiteY80" fmla="*/ 3890962 h 6858000"/>
              <a:gd name="connsiteX81" fmla="*/ 4104825 w 4272784"/>
              <a:gd name="connsiteY81" fmla="*/ 3935412 h 6858000"/>
              <a:gd name="connsiteX82" fmla="*/ 4094747 w 4272784"/>
              <a:gd name="connsiteY82" fmla="*/ 3987800 h 6858000"/>
              <a:gd name="connsiteX83" fmla="*/ 4084669 w 4272784"/>
              <a:gd name="connsiteY83" fmla="*/ 4048125 h 6858000"/>
              <a:gd name="connsiteX84" fmla="*/ 4082989 w 4272784"/>
              <a:gd name="connsiteY84" fmla="*/ 4116387 h 6858000"/>
              <a:gd name="connsiteX85" fmla="*/ 4084669 w 4272784"/>
              <a:gd name="connsiteY85" fmla="*/ 4186237 h 6858000"/>
              <a:gd name="connsiteX86" fmla="*/ 4094747 w 4272784"/>
              <a:gd name="connsiteY86" fmla="*/ 4244975 h 6858000"/>
              <a:gd name="connsiteX87" fmla="*/ 4104825 w 4272784"/>
              <a:gd name="connsiteY87" fmla="*/ 4297362 h 6858000"/>
              <a:gd name="connsiteX88" fmla="*/ 4119940 w 4272784"/>
              <a:gd name="connsiteY88" fmla="*/ 4343400 h 6858000"/>
              <a:gd name="connsiteX89" fmla="*/ 4138416 w 4272784"/>
              <a:gd name="connsiteY89" fmla="*/ 4386262 h 6858000"/>
              <a:gd name="connsiteX90" fmla="*/ 4156892 w 4272784"/>
              <a:gd name="connsiteY90" fmla="*/ 4424362 h 6858000"/>
              <a:gd name="connsiteX91" fmla="*/ 4197202 w 4272784"/>
              <a:gd name="connsiteY91" fmla="*/ 4498975 h 6858000"/>
              <a:gd name="connsiteX92" fmla="*/ 4217357 w 4272784"/>
              <a:gd name="connsiteY92" fmla="*/ 4537075 h 6858000"/>
              <a:gd name="connsiteX93" fmla="*/ 4234153 w 4272784"/>
              <a:gd name="connsiteY93" fmla="*/ 4579937 h 6858000"/>
              <a:gd name="connsiteX94" fmla="*/ 4249270 w 4272784"/>
              <a:gd name="connsiteY94" fmla="*/ 4625975 h 6858000"/>
              <a:gd name="connsiteX95" fmla="*/ 4261027 w 4272784"/>
              <a:gd name="connsiteY95" fmla="*/ 4678362 h 6858000"/>
              <a:gd name="connsiteX96" fmla="*/ 4269425 w 4272784"/>
              <a:gd name="connsiteY96" fmla="*/ 4738687 h 6858000"/>
              <a:gd name="connsiteX97" fmla="*/ 4272784 w 4272784"/>
              <a:gd name="connsiteY97" fmla="*/ 4806950 h 6858000"/>
              <a:gd name="connsiteX98" fmla="*/ 4269425 w 4272784"/>
              <a:gd name="connsiteY98" fmla="*/ 4875212 h 6858000"/>
              <a:gd name="connsiteX99" fmla="*/ 4261027 w 4272784"/>
              <a:gd name="connsiteY99" fmla="*/ 4935537 h 6858000"/>
              <a:gd name="connsiteX100" fmla="*/ 4249270 w 4272784"/>
              <a:gd name="connsiteY100" fmla="*/ 4987925 h 6858000"/>
              <a:gd name="connsiteX101" fmla="*/ 4234153 w 4272784"/>
              <a:gd name="connsiteY101" fmla="*/ 5033962 h 6858000"/>
              <a:gd name="connsiteX102" fmla="*/ 4217357 w 4272784"/>
              <a:gd name="connsiteY102" fmla="*/ 5075237 h 6858000"/>
              <a:gd name="connsiteX103" fmla="*/ 4197202 w 4272784"/>
              <a:gd name="connsiteY103" fmla="*/ 5114925 h 6858000"/>
              <a:gd name="connsiteX104" fmla="*/ 4177047 w 4272784"/>
              <a:gd name="connsiteY104" fmla="*/ 5149850 h 6858000"/>
              <a:gd name="connsiteX105" fmla="*/ 4156892 w 4272784"/>
              <a:gd name="connsiteY105" fmla="*/ 5186362 h 6858000"/>
              <a:gd name="connsiteX106" fmla="*/ 4138416 w 4272784"/>
              <a:gd name="connsiteY106" fmla="*/ 5226050 h 6858000"/>
              <a:gd name="connsiteX107" fmla="*/ 4119940 w 4272784"/>
              <a:gd name="connsiteY107" fmla="*/ 5268912 h 6858000"/>
              <a:gd name="connsiteX108" fmla="*/ 4104825 w 4272784"/>
              <a:gd name="connsiteY108" fmla="*/ 5313362 h 6858000"/>
              <a:gd name="connsiteX109" fmla="*/ 4094747 w 4272784"/>
              <a:gd name="connsiteY109" fmla="*/ 5365750 h 6858000"/>
              <a:gd name="connsiteX110" fmla="*/ 4084669 w 4272784"/>
              <a:gd name="connsiteY110" fmla="*/ 5426075 h 6858000"/>
              <a:gd name="connsiteX111" fmla="*/ 4082989 w 4272784"/>
              <a:gd name="connsiteY111" fmla="*/ 5494337 h 6858000"/>
              <a:gd name="connsiteX112" fmla="*/ 4084669 w 4272784"/>
              <a:gd name="connsiteY112" fmla="*/ 5562600 h 6858000"/>
              <a:gd name="connsiteX113" fmla="*/ 4094747 w 4272784"/>
              <a:gd name="connsiteY113" fmla="*/ 5622925 h 6858000"/>
              <a:gd name="connsiteX114" fmla="*/ 4104825 w 4272784"/>
              <a:gd name="connsiteY114" fmla="*/ 5675312 h 6858000"/>
              <a:gd name="connsiteX115" fmla="*/ 4119940 w 4272784"/>
              <a:gd name="connsiteY115" fmla="*/ 5721350 h 6858000"/>
              <a:gd name="connsiteX116" fmla="*/ 4138416 w 4272784"/>
              <a:gd name="connsiteY116" fmla="*/ 5762625 h 6858000"/>
              <a:gd name="connsiteX117" fmla="*/ 4156892 w 4272784"/>
              <a:gd name="connsiteY117" fmla="*/ 5802312 h 6858000"/>
              <a:gd name="connsiteX118" fmla="*/ 4177047 w 4272784"/>
              <a:gd name="connsiteY118" fmla="*/ 5840412 h 6858000"/>
              <a:gd name="connsiteX119" fmla="*/ 4197202 w 4272784"/>
              <a:gd name="connsiteY119" fmla="*/ 5876925 h 6858000"/>
              <a:gd name="connsiteX120" fmla="*/ 4217357 w 4272784"/>
              <a:gd name="connsiteY120" fmla="*/ 5915025 h 6858000"/>
              <a:gd name="connsiteX121" fmla="*/ 4234153 w 4272784"/>
              <a:gd name="connsiteY121" fmla="*/ 5956300 h 6858000"/>
              <a:gd name="connsiteX122" fmla="*/ 4249270 w 4272784"/>
              <a:gd name="connsiteY122" fmla="*/ 6003925 h 6858000"/>
              <a:gd name="connsiteX123" fmla="*/ 4261027 w 4272784"/>
              <a:gd name="connsiteY123" fmla="*/ 6056312 h 6858000"/>
              <a:gd name="connsiteX124" fmla="*/ 4269425 w 4272784"/>
              <a:gd name="connsiteY124" fmla="*/ 6113462 h 6858000"/>
              <a:gd name="connsiteX125" fmla="*/ 4272784 w 4272784"/>
              <a:gd name="connsiteY125" fmla="*/ 6183312 h 6858000"/>
              <a:gd name="connsiteX126" fmla="*/ 4269425 w 4272784"/>
              <a:gd name="connsiteY126" fmla="*/ 6251575 h 6858000"/>
              <a:gd name="connsiteX127" fmla="*/ 4261027 w 4272784"/>
              <a:gd name="connsiteY127" fmla="*/ 6311900 h 6858000"/>
              <a:gd name="connsiteX128" fmla="*/ 4249270 w 4272784"/>
              <a:gd name="connsiteY128" fmla="*/ 6361112 h 6858000"/>
              <a:gd name="connsiteX129" fmla="*/ 4234153 w 4272784"/>
              <a:gd name="connsiteY129" fmla="*/ 6407150 h 6858000"/>
              <a:gd name="connsiteX130" fmla="*/ 4217357 w 4272784"/>
              <a:gd name="connsiteY130" fmla="*/ 6448425 h 6858000"/>
              <a:gd name="connsiteX131" fmla="*/ 4198882 w 4272784"/>
              <a:gd name="connsiteY131" fmla="*/ 6488112 h 6858000"/>
              <a:gd name="connsiteX132" fmla="*/ 4180406 w 4272784"/>
              <a:gd name="connsiteY132" fmla="*/ 6523037 h 6858000"/>
              <a:gd name="connsiteX133" fmla="*/ 4160251 w 4272784"/>
              <a:gd name="connsiteY133" fmla="*/ 6561137 h 6858000"/>
              <a:gd name="connsiteX134" fmla="*/ 4140096 w 4272784"/>
              <a:gd name="connsiteY134" fmla="*/ 6597650 h 6858000"/>
              <a:gd name="connsiteX135" fmla="*/ 4123300 w 4272784"/>
              <a:gd name="connsiteY135" fmla="*/ 6640512 h 6858000"/>
              <a:gd name="connsiteX136" fmla="*/ 4106504 w 4272784"/>
              <a:gd name="connsiteY136" fmla="*/ 6683375 h 6858000"/>
              <a:gd name="connsiteX137" fmla="*/ 4096426 w 4272784"/>
              <a:gd name="connsiteY137" fmla="*/ 6735762 h 6858000"/>
              <a:gd name="connsiteX138" fmla="*/ 4088029 w 4272784"/>
              <a:gd name="connsiteY138" fmla="*/ 6791325 h 6858000"/>
              <a:gd name="connsiteX139" fmla="*/ 4082989 w 4272784"/>
              <a:gd name="connsiteY139" fmla="*/ 6858000 h 6858000"/>
              <a:gd name="connsiteX140" fmla="*/ 0 w 427278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272784" h="6858000">
                <a:moveTo>
                  <a:pt x="0" y="0"/>
                </a:moveTo>
                <a:lnTo>
                  <a:pt x="4082989" y="0"/>
                </a:lnTo>
                <a:lnTo>
                  <a:pt x="4088029" y="66675"/>
                </a:lnTo>
                <a:lnTo>
                  <a:pt x="4096426" y="122237"/>
                </a:lnTo>
                <a:lnTo>
                  <a:pt x="4106504" y="174625"/>
                </a:lnTo>
                <a:lnTo>
                  <a:pt x="4123300" y="217487"/>
                </a:lnTo>
                <a:lnTo>
                  <a:pt x="4140096" y="260350"/>
                </a:lnTo>
                <a:lnTo>
                  <a:pt x="4160251" y="296862"/>
                </a:lnTo>
                <a:lnTo>
                  <a:pt x="4180406" y="334962"/>
                </a:lnTo>
                <a:lnTo>
                  <a:pt x="4198882" y="369887"/>
                </a:lnTo>
                <a:lnTo>
                  <a:pt x="4217357" y="409575"/>
                </a:lnTo>
                <a:lnTo>
                  <a:pt x="4234153" y="450850"/>
                </a:lnTo>
                <a:lnTo>
                  <a:pt x="4249270" y="496887"/>
                </a:lnTo>
                <a:lnTo>
                  <a:pt x="4261027" y="546100"/>
                </a:lnTo>
                <a:lnTo>
                  <a:pt x="4269425" y="606425"/>
                </a:lnTo>
                <a:lnTo>
                  <a:pt x="4272784" y="673100"/>
                </a:lnTo>
                <a:lnTo>
                  <a:pt x="4269425" y="744537"/>
                </a:lnTo>
                <a:lnTo>
                  <a:pt x="4261027" y="801687"/>
                </a:lnTo>
                <a:lnTo>
                  <a:pt x="4249270" y="854075"/>
                </a:lnTo>
                <a:lnTo>
                  <a:pt x="4234153" y="901700"/>
                </a:lnTo>
                <a:lnTo>
                  <a:pt x="4217357" y="942975"/>
                </a:lnTo>
                <a:lnTo>
                  <a:pt x="4197202" y="981075"/>
                </a:lnTo>
                <a:lnTo>
                  <a:pt x="4177047" y="1017587"/>
                </a:lnTo>
                <a:lnTo>
                  <a:pt x="4156892" y="1055687"/>
                </a:lnTo>
                <a:lnTo>
                  <a:pt x="4138416" y="1095375"/>
                </a:lnTo>
                <a:lnTo>
                  <a:pt x="4119940" y="1136650"/>
                </a:lnTo>
                <a:lnTo>
                  <a:pt x="4104825" y="1182687"/>
                </a:lnTo>
                <a:lnTo>
                  <a:pt x="4094747" y="1235075"/>
                </a:lnTo>
                <a:lnTo>
                  <a:pt x="4084669" y="1295400"/>
                </a:lnTo>
                <a:lnTo>
                  <a:pt x="4082989" y="1363662"/>
                </a:lnTo>
                <a:lnTo>
                  <a:pt x="4084669" y="1431925"/>
                </a:lnTo>
                <a:lnTo>
                  <a:pt x="4094747" y="1492250"/>
                </a:lnTo>
                <a:lnTo>
                  <a:pt x="4104825" y="1544637"/>
                </a:lnTo>
                <a:lnTo>
                  <a:pt x="4119940" y="1589087"/>
                </a:lnTo>
                <a:lnTo>
                  <a:pt x="4138416" y="1631950"/>
                </a:lnTo>
                <a:lnTo>
                  <a:pt x="4156892" y="1671637"/>
                </a:lnTo>
                <a:lnTo>
                  <a:pt x="4177047" y="1708150"/>
                </a:lnTo>
                <a:lnTo>
                  <a:pt x="4197202" y="1743075"/>
                </a:lnTo>
                <a:lnTo>
                  <a:pt x="4217357" y="1782762"/>
                </a:lnTo>
                <a:lnTo>
                  <a:pt x="4234153" y="1824037"/>
                </a:lnTo>
                <a:lnTo>
                  <a:pt x="4249270" y="1870075"/>
                </a:lnTo>
                <a:lnTo>
                  <a:pt x="4261027" y="1922462"/>
                </a:lnTo>
                <a:lnTo>
                  <a:pt x="4269425" y="1982787"/>
                </a:lnTo>
                <a:lnTo>
                  <a:pt x="4272784" y="2051050"/>
                </a:lnTo>
                <a:lnTo>
                  <a:pt x="4269425" y="2119312"/>
                </a:lnTo>
                <a:lnTo>
                  <a:pt x="4261027" y="2179637"/>
                </a:lnTo>
                <a:lnTo>
                  <a:pt x="4249270" y="2232025"/>
                </a:lnTo>
                <a:lnTo>
                  <a:pt x="4234153" y="2278062"/>
                </a:lnTo>
                <a:lnTo>
                  <a:pt x="4217357" y="2319337"/>
                </a:lnTo>
                <a:lnTo>
                  <a:pt x="4197202" y="2359025"/>
                </a:lnTo>
                <a:lnTo>
                  <a:pt x="4177047" y="2395537"/>
                </a:lnTo>
                <a:lnTo>
                  <a:pt x="4156892" y="2433637"/>
                </a:lnTo>
                <a:lnTo>
                  <a:pt x="4138416" y="2471737"/>
                </a:lnTo>
                <a:lnTo>
                  <a:pt x="4119940" y="2513012"/>
                </a:lnTo>
                <a:lnTo>
                  <a:pt x="4104825" y="2560637"/>
                </a:lnTo>
                <a:lnTo>
                  <a:pt x="4094747" y="2613025"/>
                </a:lnTo>
                <a:lnTo>
                  <a:pt x="4084669" y="2671762"/>
                </a:lnTo>
                <a:lnTo>
                  <a:pt x="4082989" y="2741612"/>
                </a:lnTo>
                <a:lnTo>
                  <a:pt x="4084669" y="2809875"/>
                </a:lnTo>
                <a:lnTo>
                  <a:pt x="4094747" y="2868612"/>
                </a:lnTo>
                <a:lnTo>
                  <a:pt x="4104825" y="2922587"/>
                </a:lnTo>
                <a:lnTo>
                  <a:pt x="4119940" y="2967037"/>
                </a:lnTo>
                <a:lnTo>
                  <a:pt x="4138416" y="3009900"/>
                </a:lnTo>
                <a:lnTo>
                  <a:pt x="4156892" y="3046412"/>
                </a:lnTo>
                <a:lnTo>
                  <a:pt x="4177047" y="3084512"/>
                </a:lnTo>
                <a:lnTo>
                  <a:pt x="4197202" y="3121025"/>
                </a:lnTo>
                <a:lnTo>
                  <a:pt x="4217357" y="3160712"/>
                </a:lnTo>
                <a:lnTo>
                  <a:pt x="4234153" y="3201987"/>
                </a:lnTo>
                <a:lnTo>
                  <a:pt x="4249270" y="3248025"/>
                </a:lnTo>
                <a:lnTo>
                  <a:pt x="4261027" y="3300412"/>
                </a:lnTo>
                <a:lnTo>
                  <a:pt x="4269425" y="3360737"/>
                </a:lnTo>
                <a:lnTo>
                  <a:pt x="4272784" y="3427412"/>
                </a:lnTo>
                <a:lnTo>
                  <a:pt x="4269425" y="3497262"/>
                </a:lnTo>
                <a:lnTo>
                  <a:pt x="4261027" y="3557587"/>
                </a:lnTo>
                <a:lnTo>
                  <a:pt x="4249270" y="3609975"/>
                </a:lnTo>
                <a:lnTo>
                  <a:pt x="4234153" y="3656012"/>
                </a:lnTo>
                <a:lnTo>
                  <a:pt x="4217357" y="3697287"/>
                </a:lnTo>
                <a:lnTo>
                  <a:pt x="4197202" y="3736975"/>
                </a:lnTo>
                <a:lnTo>
                  <a:pt x="4156892" y="3811587"/>
                </a:lnTo>
                <a:lnTo>
                  <a:pt x="4138416" y="3848100"/>
                </a:lnTo>
                <a:lnTo>
                  <a:pt x="4119940" y="3890962"/>
                </a:lnTo>
                <a:lnTo>
                  <a:pt x="4104825" y="3935412"/>
                </a:lnTo>
                <a:lnTo>
                  <a:pt x="4094747" y="3987800"/>
                </a:lnTo>
                <a:lnTo>
                  <a:pt x="4084669" y="4048125"/>
                </a:lnTo>
                <a:lnTo>
                  <a:pt x="4082989" y="4116387"/>
                </a:lnTo>
                <a:lnTo>
                  <a:pt x="4084669" y="4186237"/>
                </a:lnTo>
                <a:lnTo>
                  <a:pt x="4094747" y="4244975"/>
                </a:lnTo>
                <a:lnTo>
                  <a:pt x="4104825" y="4297362"/>
                </a:lnTo>
                <a:lnTo>
                  <a:pt x="4119940" y="4343400"/>
                </a:lnTo>
                <a:lnTo>
                  <a:pt x="4138416" y="4386262"/>
                </a:lnTo>
                <a:lnTo>
                  <a:pt x="4156892" y="4424362"/>
                </a:lnTo>
                <a:lnTo>
                  <a:pt x="4197202" y="4498975"/>
                </a:lnTo>
                <a:lnTo>
                  <a:pt x="4217357" y="4537075"/>
                </a:lnTo>
                <a:lnTo>
                  <a:pt x="4234153" y="4579937"/>
                </a:lnTo>
                <a:lnTo>
                  <a:pt x="4249270" y="4625975"/>
                </a:lnTo>
                <a:lnTo>
                  <a:pt x="4261027" y="4678362"/>
                </a:lnTo>
                <a:lnTo>
                  <a:pt x="4269425" y="4738687"/>
                </a:lnTo>
                <a:lnTo>
                  <a:pt x="4272784" y="4806950"/>
                </a:lnTo>
                <a:lnTo>
                  <a:pt x="4269425" y="4875212"/>
                </a:lnTo>
                <a:lnTo>
                  <a:pt x="4261027" y="4935537"/>
                </a:lnTo>
                <a:lnTo>
                  <a:pt x="4249270" y="4987925"/>
                </a:lnTo>
                <a:lnTo>
                  <a:pt x="4234153" y="5033962"/>
                </a:lnTo>
                <a:lnTo>
                  <a:pt x="4217357" y="5075237"/>
                </a:lnTo>
                <a:lnTo>
                  <a:pt x="4197202" y="5114925"/>
                </a:lnTo>
                <a:lnTo>
                  <a:pt x="4177047" y="5149850"/>
                </a:lnTo>
                <a:lnTo>
                  <a:pt x="4156892" y="5186362"/>
                </a:lnTo>
                <a:lnTo>
                  <a:pt x="4138416" y="5226050"/>
                </a:lnTo>
                <a:lnTo>
                  <a:pt x="4119940" y="5268912"/>
                </a:lnTo>
                <a:lnTo>
                  <a:pt x="4104825" y="5313362"/>
                </a:lnTo>
                <a:lnTo>
                  <a:pt x="4094747" y="5365750"/>
                </a:lnTo>
                <a:lnTo>
                  <a:pt x="4084669" y="5426075"/>
                </a:lnTo>
                <a:lnTo>
                  <a:pt x="4082989" y="5494337"/>
                </a:lnTo>
                <a:lnTo>
                  <a:pt x="4084669" y="5562600"/>
                </a:lnTo>
                <a:lnTo>
                  <a:pt x="4094747" y="5622925"/>
                </a:lnTo>
                <a:lnTo>
                  <a:pt x="4104825" y="5675312"/>
                </a:lnTo>
                <a:lnTo>
                  <a:pt x="4119940" y="5721350"/>
                </a:lnTo>
                <a:lnTo>
                  <a:pt x="4138416" y="5762625"/>
                </a:lnTo>
                <a:lnTo>
                  <a:pt x="4156892" y="5802312"/>
                </a:lnTo>
                <a:lnTo>
                  <a:pt x="4177047" y="5840412"/>
                </a:lnTo>
                <a:lnTo>
                  <a:pt x="4197202" y="5876925"/>
                </a:lnTo>
                <a:lnTo>
                  <a:pt x="4217357" y="5915025"/>
                </a:lnTo>
                <a:lnTo>
                  <a:pt x="4234153" y="5956300"/>
                </a:lnTo>
                <a:lnTo>
                  <a:pt x="4249270" y="6003925"/>
                </a:lnTo>
                <a:lnTo>
                  <a:pt x="4261027" y="6056312"/>
                </a:lnTo>
                <a:lnTo>
                  <a:pt x="4269425" y="6113462"/>
                </a:lnTo>
                <a:lnTo>
                  <a:pt x="4272784" y="6183312"/>
                </a:lnTo>
                <a:lnTo>
                  <a:pt x="4269425" y="6251575"/>
                </a:lnTo>
                <a:lnTo>
                  <a:pt x="4261027" y="6311900"/>
                </a:lnTo>
                <a:lnTo>
                  <a:pt x="4249270" y="6361112"/>
                </a:lnTo>
                <a:lnTo>
                  <a:pt x="4234153" y="6407150"/>
                </a:lnTo>
                <a:lnTo>
                  <a:pt x="4217357" y="6448425"/>
                </a:lnTo>
                <a:lnTo>
                  <a:pt x="4198882" y="6488112"/>
                </a:lnTo>
                <a:lnTo>
                  <a:pt x="4180406" y="6523037"/>
                </a:lnTo>
                <a:lnTo>
                  <a:pt x="4160251" y="6561137"/>
                </a:lnTo>
                <a:lnTo>
                  <a:pt x="4140096" y="6597650"/>
                </a:lnTo>
                <a:lnTo>
                  <a:pt x="4123300" y="6640512"/>
                </a:lnTo>
                <a:lnTo>
                  <a:pt x="4106504" y="6683375"/>
                </a:lnTo>
                <a:lnTo>
                  <a:pt x="4096426" y="6735762"/>
                </a:lnTo>
                <a:lnTo>
                  <a:pt x="4088029" y="6791325"/>
                </a:lnTo>
                <a:lnTo>
                  <a:pt x="4082989" y="6858000"/>
                </a:lnTo>
                <a:lnTo>
                  <a:pt x="0" y="6858000"/>
                </a:lnTo>
                <a:close/>
              </a:path>
            </a:pathLst>
          </a:custGeom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909E572F-9CDC-4214-9D42-FF00176495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17162" cy="6858000"/>
          </a:xfrm>
          <a:custGeom>
            <a:avLst/>
            <a:gdLst>
              <a:gd name="connsiteX0" fmla="*/ 4417162 w 4417162"/>
              <a:gd name="connsiteY0" fmla="*/ 0 h 6858000"/>
              <a:gd name="connsiteX1" fmla="*/ 334174 w 4417162"/>
              <a:gd name="connsiteY1" fmla="*/ 0 h 6858000"/>
              <a:gd name="connsiteX2" fmla="*/ 334173 w 4417162"/>
              <a:gd name="connsiteY2" fmla="*/ 0 h 6858000"/>
              <a:gd name="connsiteX3" fmla="*/ 189795 w 4417162"/>
              <a:gd name="connsiteY3" fmla="*/ 0 h 6858000"/>
              <a:gd name="connsiteX4" fmla="*/ 184756 w 4417162"/>
              <a:gd name="connsiteY4" fmla="*/ 66675 h 6858000"/>
              <a:gd name="connsiteX5" fmla="*/ 176358 w 4417162"/>
              <a:gd name="connsiteY5" fmla="*/ 122237 h 6858000"/>
              <a:gd name="connsiteX6" fmla="*/ 166281 w 4417162"/>
              <a:gd name="connsiteY6" fmla="*/ 174625 h 6858000"/>
              <a:gd name="connsiteX7" fmla="*/ 149485 w 4417162"/>
              <a:gd name="connsiteY7" fmla="*/ 217487 h 6858000"/>
              <a:gd name="connsiteX8" fmla="*/ 132689 w 4417162"/>
              <a:gd name="connsiteY8" fmla="*/ 260350 h 6858000"/>
              <a:gd name="connsiteX9" fmla="*/ 112534 w 4417162"/>
              <a:gd name="connsiteY9" fmla="*/ 296862 h 6858000"/>
              <a:gd name="connsiteX10" fmla="*/ 92379 w 4417162"/>
              <a:gd name="connsiteY10" fmla="*/ 334962 h 6858000"/>
              <a:gd name="connsiteX11" fmla="*/ 73903 w 4417162"/>
              <a:gd name="connsiteY11" fmla="*/ 369887 h 6858000"/>
              <a:gd name="connsiteX12" fmla="*/ 55427 w 4417162"/>
              <a:gd name="connsiteY12" fmla="*/ 409575 h 6858000"/>
              <a:gd name="connsiteX13" fmla="*/ 38632 w 4417162"/>
              <a:gd name="connsiteY13" fmla="*/ 450850 h 6858000"/>
              <a:gd name="connsiteX14" fmla="*/ 23515 w 4417162"/>
              <a:gd name="connsiteY14" fmla="*/ 496887 h 6858000"/>
              <a:gd name="connsiteX15" fmla="*/ 11758 w 4417162"/>
              <a:gd name="connsiteY15" fmla="*/ 546100 h 6858000"/>
              <a:gd name="connsiteX16" fmla="*/ 3359 w 4417162"/>
              <a:gd name="connsiteY16" fmla="*/ 606425 h 6858000"/>
              <a:gd name="connsiteX17" fmla="*/ 0 w 4417162"/>
              <a:gd name="connsiteY17" fmla="*/ 673100 h 6858000"/>
              <a:gd name="connsiteX18" fmla="*/ 3359 w 4417162"/>
              <a:gd name="connsiteY18" fmla="*/ 744537 h 6858000"/>
              <a:gd name="connsiteX19" fmla="*/ 11758 w 4417162"/>
              <a:gd name="connsiteY19" fmla="*/ 801687 h 6858000"/>
              <a:gd name="connsiteX20" fmla="*/ 23515 w 4417162"/>
              <a:gd name="connsiteY20" fmla="*/ 854075 h 6858000"/>
              <a:gd name="connsiteX21" fmla="*/ 38632 w 4417162"/>
              <a:gd name="connsiteY21" fmla="*/ 901700 h 6858000"/>
              <a:gd name="connsiteX22" fmla="*/ 55427 w 4417162"/>
              <a:gd name="connsiteY22" fmla="*/ 942975 h 6858000"/>
              <a:gd name="connsiteX23" fmla="*/ 75583 w 4417162"/>
              <a:gd name="connsiteY23" fmla="*/ 981075 h 6858000"/>
              <a:gd name="connsiteX24" fmla="*/ 95738 w 4417162"/>
              <a:gd name="connsiteY24" fmla="*/ 1017587 h 6858000"/>
              <a:gd name="connsiteX25" fmla="*/ 115893 w 4417162"/>
              <a:gd name="connsiteY25" fmla="*/ 1055687 h 6858000"/>
              <a:gd name="connsiteX26" fmla="*/ 134368 w 4417162"/>
              <a:gd name="connsiteY26" fmla="*/ 1095375 h 6858000"/>
              <a:gd name="connsiteX27" fmla="*/ 152844 w 4417162"/>
              <a:gd name="connsiteY27" fmla="*/ 1136650 h 6858000"/>
              <a:gd name="connsiteX28" fmla="*/ 167960 w 4417162"/>
              <a:gd name="connsiteY28" fmla="*/ 1182687 h 6858000"/>
              <a:gd name="connsiteX29" fmla="*/ 178038 w 4417162"/>
              <a:gd name="connsiteY29" fmla="*/ 1235075 h 6858000"/>
              <a:gd name="connsiteX30" fmla="*/ 188115 w 4417162"/>
              <a:gd name="connsiteY30" fmla="*/ 1295400 h 6858000"/>
              <a:gd name="connsiteX31" fmla="*/ 189795 w 4417162"/>
              <a:gd name="connsiteY31" fmla="*/ 1363662 h 6858000"/>
              <a:gd name="connsiteX32" fmla="*/ 188115 w 4417162"/>
              <a:gd name="connsiteY32" fmla="*/ 1431925 h 6858000"/>
              <a:gd name="connsiteX33" fmla="*/ 178038 w 4417162"/>
              <a:gd name="connsiteY33" fmla="*/ 1492250 h 6858000"/>
              <a:gd name="connsiteX34" fmla="*/ 167960 w 4417162"/>
              <a:gd name="connsiteY34" fmla="*/ 1544637 h 6858000"/>
              <a:gd name="connsiteX35" fmla="*/ 152844 w 4417162"/>
              <a:gd name="connsiteY35" fmla="*/ 1589087 h 6858000"/>
              <a:gd name="connsiteX36" fmla="*/ 134368 w 4417162"/>
              <a:gd name="connsiteY36" fmla="*/ 1631950 h 6858000"/>
              <a:gd name="connsiteX37" fmla="*/ 115893 w 4417162"/>
              <a:gd name="connsiteY37" fmla="*/ 1671637 h 6858000"/>
              <a:gd name="connsiteX38" fmla="*/ 95738 w 4417162"/>
              <a:gd name="connsiteY38" fmla="*/ 1708150 h 6858000"/>
              <a:gd name="connsiteX39" fmla="*/ 75583 w 4417162"/>
              <a:gd name="connsiteY39" fmla="*/ 1743075 h 6858000"/>
              <a:gd name="connsiteX40" fmla="*/ 55427 w 4417162"/>
              <a:gd name="connsiteY40" fmla="*/ 1782762 h 6858000"/>
              <a:gd name="connsiteX41" fmla="*/ 38632 w 4417162"/>
              <a:gd name="connsiteY41" fmla="*/ 1824037 h 6858000"/>
              <a:gd name="connsiteX42" fmla="*/ 23515 w 4417162"/>
              <a:gd name="connsiteY42" fmla="*/ 1870075 h 6858000"/>
              <a:gd name="connsiteX43" fmla="*/ 11758 w 4417162"/>
              <a:gd name="connsiteY43" fmla="*/ 1922462 h 6858000"/>
              <a:gd name="connsiteX44" fmla="*/ 3359 w 4417162"/>
              <a:gd name="connsiteY44" fmla="*/ 1982787 h 6858000"/>
              <a:gd name="connsiteX45" fmla="*/ 0 w 4417162"/>
              <a:gd name="connsiteY45" fmla="*/ 2051050 h 6858000"/>
              <a:gd name="connsiteX46" fmla="*/ 3359 w 4417162"/>
              <a:gd name="connsiteY46" fmla="*/ 2119312 h 6858000"/>
              <a:gd name="connsiteX47" fmla="*/ 11758 w 4417162"/>
              <a:gd name="connsiteY47" fmla="*/ 2179637 h 6858000"/>
              <a:gd name="connsiteX48" fmla="*/ 23515 w 4417162"/>
              <a:gd name="connsiteY48" fmla="*/ 2232025 h 6858000"/>
              <a:gd name="connsiteX49" fmla="*/ 38632 w 4417162"/>
              <a:gd name="connsiteY49" fmla="*/ 2278062 h 6858000"/>
              <a:gd name="connsiteX50" fmla="*/ 55427 w 4417162"/>
              <a:gd name="connsiteY50" fmla="*/ 2319337 h 6858000"/>
              <a:gd name="connsiteX51" fmla="*/ 75583 w 4417162"/>
              <a:gd name="connsiteY51" fmla="*/ 2359025 h 6858000"/>
              <a:gd name="connsiteX52" fmla="*/ 95738 w 4417162"/>
              <a:gd name="connsiteY52" fmla="*/ 2395537 h 6858000"/>
              <a:gd name="connsiteX53" fmla="*/ 115893 w 4417162"/>
              <a:gd name="connsiteY53" fmla="*/ 2433637 h 6858000"/>
              <a:gd name="connsiteX54" fmla="*/ 134368 w 4417162"/>
              <a:gd name="connsiteY54" fmla="*/ 2471737 h 6858000"/>
              <a:gd name="connsiteX55" fmla="*/ 152844 w 4417162"/>
              <a:gd name="connsiteY55" fmla="*/ 2513012 h 6858000"/>
              <a:gd name="connsiteX56" fmla="*/ 167960 w 4417162"/>
              <a:gd name="connsiteY56" fmla="*/ 2560637 h 6858000"/>
              <a:gd name="connsiteX57" fmla="*/ 178038 w 4417162"/>
              <a:gd name="connsiteY57" fmla="*/ 2613025 h 6858000"/>
              <a:gd name="connsiteX58" fmla="*/ 188115 w 4417162"/>
              <a:gd name="connsiteY58" fmla="*/ 2671762 h 6858000"/>
              <a:gd name="connsiteX59" fmla="*/ 189795 w 4417162"/>
              <a:gd name="connsiteY59" fmla="*/ 2741612 h 6858000"/>
              <a:gd name="connsiteX60" fmla="*/ 188115 w 4417162"/>
              <a:gd name="connsiteY60" fmla="*/ 2809875 h 6858000"/>
              <a:gd name="connsiteX61" fmla="*/ 178038 w 4417162"/>
              <a:gd name="connsiteY61" fmla="*/ 2868612 h 6858000"/>
              <a:gd name="connsiteX62" fmla="*/ 167960 w 4417162"/>
              <a:gd name="connsiteY62" fmla="*/ 2922587 h 6858000"/>
              <a:gd name="connsiteX63" fmla="*/ 152844 w 4417162"/>
              <a:gd name="connsiteY63" fmla="*/ 2967037 h 6858000"/>
              <a:gd name="connsiteX64" fmla="*/ 134368 w 4417162"/>
              <a:gd name="connsiteY64" fmla="*/ 3009900 h 6858000"/>
              <a:gd name="connsiteX65" fmla="*/ 115893 w 4417162"/>
              <a:gd name="connsiteY65" fmla="*/ 3046412 h 6858000"/>
              <a:gd name="connsiteX66" fmla="*/ 95738 w 4417162"/>
              <a:gd name="connsiteY66" fmla="*/ 3084512 h 6858000"/>
              <a:gd name="connsiteX67" fmla="*/ 75583 w 4417162"/>
              <a:gd name="connsiteY67" fmla="*/ 3121025 h 6858000"/>
              <a:gd name="connsiteX68" fmla="*/ 55427 w 4417162"/>
              <a:gd name="connsiteY68" fmla="*/ 3160712 h 6858000"/>
              <a:gd name="connsiteX69" fmla="*/ 38632 w 4417162"/>
              <a:gd name="connsiteY69" fmla="*/ 3201987 h 6858000"/>
              <a:gd name="connsiteX70" fmla="*/ 23515 w 4417162"/>
              <a:gd name="connsiteY70" fmla="*/ 3248025 h 6858000"/>
              <a:gd name="connsiteX71" fmla="*/ 11758 w 4417162"/>
              <a:gd name="connsiteY71" fmla="*/ 3300412 h 6858000"/>
              <a:gd name="connsiteX72" fmla="*/ 3359 w 4417162"/>
              <a:gd name="connsiteY72" fmla="*/ 3360737 h 6858000"/>
              <a:gd name="connsiteX73" fmla="*/ 0 w 4417162"/>
              <a:gd name="connsiteY73" fmla="*/ 3427412 h 6858000"/>
              <a:gd name="connsiteX74" fmla="*/ 3359 w 4417162"/>
              <a:gd name="connsiteY74" fmla="*/ 3497262 h 6858000"/>
              <a:gd name="connsiteX75" fmla="*/ 11758 w 4417162"/>
              <a:gd name="connsiteY75" fmla="*/ 3557587 h 6858000"/>
              <a:gd name="connsiteX76" fmla="*/ 23515 w 4417162"/>
              <a:gd name="connsiteY76" fmla="*/ 3609975 h 6858000"/>
              <a:gd name="connsiteX77" fmla="*/ 38632 w 4417162"/>
              <a:gd name="connsiteY77" fmla="*/ 3656012 h 6858000"/>
              <a:gd name="connsiteX78" fmla="*/ 55427 w 4417162"/>
              <a:gd name="connsiteY78" fmla="*/ 3697287 h 6858000"/>
              <a:gd name="connsiteX79" fmla="*/ 75583 w 4417162"/>
              <a:gd name="connsiteY79" fmla="*/ 3736975 h 6858000"/>
              <a:gd name="connsiteX80" fmla="*/ 115893 w 4417162"/>
              <a:gd name="connsiteY80" fmla="*/ 3811587 h 6858000"/>
              <a:gd name="connsiteX81" fmla="*/ 134368 w 4417162"/>
              <a:gd name="connsiteY81" fmla="*/ 3848100 h 6858000"/>
              <a:gd name="connsiteX82" fmla="*/ 152844 w 4417162"/>
              <a:gd name="connsiteY82" fmla="*/ 3890962 h 6858000"/>
              <a:gd name="connsiteX83" fmla="*/ 167960 w 4417162"/>
              <a:gd name="connsiteY83" fmla="*/ 3935412 h 6858000"/>
              <a:gd name="connsiteX84" fmla="*/ 178038 w 4417162"/>
              <a:gd name="connsiteY84" fmla="*/ 3987800 h 6858000"/>
              <a:gd name="connsiteX85" fmla="*/ 188115 w 4417162"/>
              <a:gd name="connsiteY85" fmla="*/ 4048125 h 6858000"/>
              <a:gd name="connsiteX86" fmla="*/ 189795 w 4417162"/>
              <a:gd name="connsiteY86" fmla="*/ 4116387 h 6858000"/>
              <a:gd name="connsiteX87" fmla="*/ 188115 w 4417162"/>
              <a:gd name="connsiteY87" fmla="*/ 4186237 h 6858000"/>
              <a:gd name="connsiteX88" fmla="*/ 178038 w 4417162"/>
              <a:gd name="connsiteY88" fmla="*/ 4244975 h 6858000"/>
              <a:gd name="connsiteX89" fmla="*/ 167960 w 4417162"/>
              <a:gd name="connsiteY89" fmla="*/ 4297362 h 6858000"/>
              <a:gd name="connsiteX90" fmla="*/ 152844 w 4417162"/>
              <a:gd name="connsiteY90" fmla="*/ 4343400 h 6858000"/>
              <a:gd name="connsiteX91" fmla="*/ 134368 w 4417162"/>
              <a:gd name="connsiteY91" fmla="*/ 4386262 h 6858000"/>
              <a:gd name="connsiteX92" fmla="*/ 115893 w 4417162"/>
              <a:gd name="connsiteY92" fmla="*/ 4424362 h 6858000"/>
              <a:gd name="connsiteX93" fmla="*/ 75583 w 4417162"/>
              <a:gd name="connsiteY93" fmla="*/ 4498975 h 6858000"/>
              <a:gd name="connsiteX94" fmla="*/ 55427 w 4417162"/>
              <a:gd name="connsiteY94" fmla="*/ 4537075 h 6858000"/>
              <a:gd name="connsiteX95" fmla="*/ 38632 w 4417162"/>
              <a:gd name="connsiteY95" fmla="*/ 4579937 h 6858000"/>
              <a:gd name="connsiteX96" fmla="*/ 23515 w 4417162"/>
              <a:gd name="connsiteY96" fmla="*/ 4625975 h 6858000"/>
              <a:gd name="connsiteX97" fmla="*/ 11758 w 4417162"/>
              <a:gd name="connsiteY97" fmla="*/ 4678362 h 6858000"/>
              <a:gd name="connsiteX98" fmla="*/ 3359 w 4417162"/>
              <a:gd name="connsiteY98" fmla="*/ 4738687 h 6858000"/>
              <a:gd name="connsiteX99" fmla="*/ 0 w 4417162"/>
              <a:gd name="connsiteY99" fmla="*/ 4806950 h 6858000"/>
              <a:gd name="connsiteX100" fmla="*/ 3359 w 4417162"/>
              <a:gd name="connsiteY100" fmla="*/ 4875212 h 6858000"/>
              <a:gd name="connsiteX101" fmla="*/ 11758 w 4417162"/>
              <a:gd name="connsiteY101" fmla="*/ 4935537 h 6858000"/>
              <a:gd name="connsiteX102" fmla="*/ 23515 w 4417162"/>
              <a:gd name="connsiteY102" fmla="*/ 4987925 h 6858000"/>
              <a:gd name="connsiteX103" fmla="*/ 38632 w 4417162"/>
              <a:gd name="connsiteY103" fmla="*/ 5033962 h 6858000"/>
              <a:gd name="connsiteX104" fmla="*/ 55427 w 4417162"/>
              <a:gd name="connsiteY104" fmla="*/ 5075237 h 6858000"/>
              <a:gd name="connsiteX105" fmla="*/ 75583 w 4417162"/>
              <a:gd name="connsiteY105" fmla="*/ 5114925 h 6858000"/>
              <a:gd name="connsiteX106" fmla="*/ 95738 w 4417162"/>
              <a:gd name="connsiteY106" fmla="*/ 5149850 h 6858000"/>
              <a:gd name="connsiteX107" fmla="*/ 115893 w 4417162"/>
              <a:gd name="connsiteY107" fmla="*/ 5186362 h 6858000"/>
              <a:gd name="connsiteX108" fmla="*/ 134368 w 4417162"/>
              <a:gd name="connsiteY108" fmla="*/ 5226050 h 6858000"/>
              <a:gd name="connsiteX109" fmla="*/ 152844 w 4417162"/>
              <a:gd name="connsiteY109" fmla="*/ 5268912 h 6858000"/>
              <a:gd name="connsiteX110" fmla="*/ 167960 w 4417162"/>
              <a:gd name="connsiteY110" fmla="*/ 5313362 h 6858000"/>
              <a:gd name="connsiteX111" fmla="*/ 178038 w 4417162"/>
              <a:gd name="connsiteY111" fmla="*/ 5365750 h 6858000"/>
              <a:gd name="connsiteX112" fmla="*/ 188115 w 4417162"/>
              <a:gd name="connsiteY112" fmla="*/ 5426075 h 6858000"/>
              <a:gd name="connsiteX113" fmla="*/ 189795 w 4417162"/>
              <a:gd name="connsiteY113" fmla="*/ 5494337 h 6858000"/>
              <a:gd name="connsiteX114" fmla="*/ 188115 w 4417162"/>
              <a:gd name="connsiteY114" fmla="*/ 5562600 h 6858000"/>
              <a:gd name="connsiteX115" fmla="*/ 178038 w 4417162"/>
              <a:gd name="connsiteY115" fmla="*/ 5622925 h 6858000"/>
              <a:gd name="connsiteX116" fmla="*/ 167960 w 4417162"/>
              <a:gd name="connsiteY116" fmla="*/ 5675312 h 6858000"/>
              <a:gd name="connsiteX117" fmla="*/ 152844 w 4417162"/>
              <a:gd name="connsiteY117" fmla="*/ 5721350 h 6858000"/>
              <a:gd name="connsiteX118" fmla="*/ 134368 w 4417162"/>
              <a:gd name="connsiteY118" fmla="*/ 5762625 h 6858000"/>
              <a:gd name="connsiteX119" fmla="*/ 115893 w 4417162"/>
              <a:gd name="connsiteY119" fmla="*/ 5802312 h 6858000"/>
              <a:gd name="connsiteX120" fmla="*/ 95738 w 4417162"/>
              <a:gd name="connsiteY120" fmla="*/ 5840412 h 6858000"/>
              <a:gd name="connsiteX121" fmla="*/ 75583 w 4417162"/>
              <a:gd name="connsiteY121" fmla="*/ 5876925 h 6858000"/>
              <a:gd name="connsiteX122" fmla="*/ 55427 w 4417162"/>
              <a:gd name="connsiteY122" fmla="*/ 5915025 h 6858000"/>
              <a:gd name="connsiteX123" fmla="*/ 38632 w 4417162"/>
              <a:gd name="connsiteY123" fmla="*/ 5956300 h 6858000"/>
              <a:gd name="connsiteX124" fmla="*/ 23515 w 4417162"/>
              <a:gd name="connsiteY124" fmla="*/ 6003925 h 6858000"/>
              <a:gd name="connsiteX125" fmla="*/ 11758 w 4417162"/>
              <a:gd name="connsiteY125" fmla="*/ 6056312 h 6858000"/>
              <a:gd name="connsiteX126" fmla="*/ 3359 w 4417162"/>
              <a:gd name="connsiteY126" fmla="*/ 6113462 h 6858000"/>
              <a:gd name="connsiteX127" fmla="*/ 0 w 4417162"/>
              <a:gd name="connsiteY127" fmla="*/ 6183312 h 6858000"/>
              <a:gd name="connsiteX128" fmla="*/ 3359 w 4417162"/>
              <a:gd name="connsiteY128" fmla="*/ 6251575 h 6858000"/>
              <a:gd name="connsiteX129" fmla="*/ 11758 w 4417162"/>
              <a:gd name="connsiteY129" fmla="*/ 6311900 h 6858000"/>
              <a:gd name="connsiteX130" fmla="*/ 23515 w 4417162"/>
              <a:gd name="connsiteY130" fmla="*/ 6361112 h 6858000"/>
              <a:gd name="connsiteX131" fmla="*/ 38632 w 4417162"/>
              <a:gd name="connsiteY131" fmla="*/ 6407150 h 6858000"/>
              <a:gd name="connsiteX132" fmla="*/ 55427 w 4417162"/>
              <a:gd name="connsiteY132" fmla="*/ 6448425 h 6858000"/>
              <a:gd name="connsiteX133" fmla="*/ 73903 w 4417162"/>
              <a:gd name="connsiteY133" fmla="*/ 6488112 h 6858000"/>
              <a:gd name="connsiteX134" fmla="*/ 92379 w 4417162"/>
              <a:gd name="connsiteY134" fmla="*/ 6523037 h 6858000"/>
              <a:gd name="connsiteX135" fmla="*/ 112534 w 4417162"/>
              <a:gd name="connsiteY135" fmla="*/ 6561137 h 6858000"/>
              <a:gd name="connsiteX136" fmla="*/ 132689 w 4417162"/>
              <a:gd name="connsiteY136" fmla="*/ 6597650 h 6858000"/>
              <a:gd name="connsiteX137" fmla="*/ 149485 w 4417162"/>
              <a:gd name="connsiteY137" fmla="*/ 6640512 h 6858000"/>
              <a:gd name="connsiteX138" fmla="*/ 166281 w 4417162"/>
              <a:gd name="connsiteY138" fmla="*/ 6683375 h 6858000"/>
              <a:gd name="connsiteX139" fmla="*/ 176358 w 4417162"/>
              <a:gd name="connsiteY139" fmla="*/ 6735762 h 6858000"/>
              <a:gd name="connsiteX140" fmla="*/ 184756 w 4417162"/>
              <a:gd name="connsiteY140" fmla="*/ 6791325 h 6858000"/>
              <a:gd name="connsiteX141" fmla="*/ 189795 w 4417162"/>
              <a:gd name="connsiteY141" fmla="*/ 6858000 h 6858000"/>
              <a:gd name="connsiteX142" fmla="*/ 334173 w 4417162"/>
              <a:gd name="connsiteY142" fmla="*/ 6858000 h 6858000"/>
              <a:gd name="connsiteX143" fmla="*/ 334174 w 4417162"/>
              <a:gd name="connsiteY143" fmla="*/ 6858000 h 6858000"/>
              <a:gd name="connsiteX144" fmla="*/ 4417162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4417162" y="0"/>
                </a:move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4417162" y="685800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9F5C81-FCEE-46C4-A0A7-BE43E0D01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723406"/>
            <a:ext cx="3234018" cy="382672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Виконання річного плану</a:t>
            </a:r>
            <a:br>
              <a:rPr lang="en-US" sz="4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(у </a:t>
            </a:r>
            <a:r>
              <a:rPr lang="en-US" sz="4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розрізі</a:t>
            </a:r>
            <a:r>
              <a:rPr lang="en-US" sz="4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районів</a:t>
            </a:r>
            <a:r>
              <a:rPr lang="en-US" sz="4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області)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98876344-5B43-4717-B699-17A4827228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7222110"/>
              </p:ext>
            </p:extLst>
          </p:nvPr>
        </p:nvGraphicFramePr>
        <p:xfrm>
          <a:off x="4916251" y="643469"/>
          <a:ext cx="6631341" cy="557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9206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1825AC39-5F85-4CAA-8A81-A1287086B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95DA4D23-37FC-4B90-8188-F0377C5F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417162" cy="6858000"/>
          </a:xfrm>
          <a:custGeom>
            <a:avLst/>
            <a:gdLst>
              <a:gd name="connsiteX0" fmla="*/ 0 w 4417162"/>
              <a:gd name="connsiteY0" fmla="*/ 0 h 6858000"/>
              <a:gd name="connsiteX1" fmla="*/ 144378 w 4417162"/>
              <a:gd name="connsiteY1" fmla="*/ 0 h 6858000"/>
              <a:gd name="connsiteX2" fmla="*/ 2310062 w 4417162"/>
              <a:gd name="connsiteY2" fmla="*/ 0 h 6858000"/>
              <a:gd name="connsiteX3" fmla="*/ 4227367 w 4417162"/>
              <a:gd name="connsiteY3" fmla="*/ 0 h 6858000"/>
              <a:gd name="connsiteX4" fmla="*/ 4232407 w 4417162"/>
              <a:gd name="connsiteY4" fmla="*/ 66675 h 6858000"/>
              <a:gd name="connsiteX5" fmla="*/ 4240804 w 4417162"/>
              <a:gd name="connsiteY5" fmla="*/ 122237 h 6858000"/>
              <a:gd name="connsiteX6" fmla="*/ 4250882 w 4417162"/>
              <a:gd name="connsiteY6" fmla="*/ 174625 h 6858000"/>
              <a:gd name="connsiteX7" fmla="*/ 4267678 w 4417162"/>
              <a:gd name="connsiteY7" fmla="*/ 217487 h 6858000"/>
              <a:gd name="connsiteX8" fmla="*/ 4284474 w 4417162"/>
              <a:gd name="connsiteY8" fmla="*/ 260350 h 6858000"/>
              <a:gd name="connsiteX9" fmla="*/ 4304629 w 4417162"/>
              <a:gd name="connsiteY9" fmla="*/ 296862 h 6858000"/>
              <a:gd name="connsiteX10" fmla="*/ 4324784 w 4417162"/>
              <a:gd name="connsiteY10" fmla="*/ 334962 h 6858000"/>
              <a:gd name="connsiteX11" fmla="*/ 4343260 w 4417162"/>
              <a:gd name="connsiteY11" fmla="*/ 369887 h 6858000"/>
              <a:gd name="connsiteX12" fmla="*/ 4361735 w 4417162"/>
              <a:gd name="connsiteY12" fmla="*/ 409575 h 6858000"/>
              <a:gd name="connsiteX13" fmla="*/ 4378531 w 4417162"/>
              <a:gd name="connsiteY13" fmla="*/ 450850 h 6858000"/>
              <a:gd name="connsiteX14" fmla="*/ 4393648 w 4417162"/>
              <a:gd name="connsiteY14" fmla="*/ 496887 h 6858000"/>
              <a:gd name="connsiteX15" fmla="*/ 4405405 w 4417162"/>
              <a:gd name="connsiteY15" fmla="*/ 546100 h 6858000"/>
              <a:gd name="connsiteX16" fmla="*/ 4413803 w 4417162"/>
              <a:gd name="connsiteY16" fmla="*/ 606425 h 6858000"/>
              <a:gd name="connsiteX17" fmla="*/ 4417162 w 4417162"/>
              <a:gd name="connsiteY17" fmla="*/ 673100 h 6858000"/>
              <a:gd name="connsiteX18" fmla="*/ 4413803 w 4417162"/>
              <a:gd name="connsiteY18" fmla="*/ 744537 h 6858000"/>
              <a:gd name="connsiteX19" fmla="*/ 4405405 w 4417162"/>
              <a:gd name="connsiteY19" fmla="*/ 801687 h 6858000"/>
              <a:gd name="connsiteX20" fmla="*/ 4393648 w 4417162"/>
              <a:gd name="connsiteY20" fmla="*/ 854075 h 6858000"/>
              <a:gd name="connsiteX21" fmla="*/ 4378531 w 4417162"/>
              <a:gd name="connsiteY21" fmla="*/ 901700 h 6858000"/>
              <a:gd name="connsiteX22" fmla="*/ 4361735 w 4417162"/>
              <a:gd name="connsiteY22" fmla="*/ 942975 h 6858000"/>
              <a:gd name="connsiteX23" fmla="*/ 4341580 w 4417162"/>
              <a:gd name="connsiteY23" fmla="*/ 981075 h 6858000"/>
              <a:gd name="connsiteX24" fmla="*/ 4321425 w 4417162"/>
              <a:gd name="connsiteY24" fmla="*/ 1017587 h 6858000"/>
              <a:gd name="connsiteX25" fmla="*/ 4301270 w 4417162"/>
              <a:gd name="connsiteY25" fmla="*/ 1055687 h 6858000"/>
              <a:gd name="connsiteX26" fmla="*/ 4282794 w 4417162"/>
              <a:gd name="connsiteY26" fmla="*/ 1095375 h 6858000"/>
              <a:gd name="connsiteX27" fmla="*/ 4264318 w 4417162"/>
              <a:gd name="connsiteY27" fmla="*/ 1136650 h 6858000"/>
              <a:gd name="connsiteX28" fmla="*/ 4249203 w 4417162"/>
              <a:gd name="connsiteY28" fmla="*/ 1182687 h 6858000"/>
              <a:gd name="connsiteX29" fmla="*/ 4239125 w 4417162"/>
              <a:gd name="connsiteY29" fmla="*/ 1235075 h 6858000"/>
              <a:gd name="connsiteX30" fmla="*/ 4229047 w 4417162"/>
              <a:gd name="connsiteY30" fmla="*/ 1295400 h 6858000"/>
              <a:gd name="connsiteX31" fmla="*/ 4227367 w 4417162"/>
              <a:gd name="connsiteY31" fmla="*/ 1363662 h 6858000"/>
              <a:gd name="connsiteX32" fmla="*/ 4229047 w 4417162"/>
              <a:gd name="connsiteY32" fmla="*/ 1431925 h 6858000"/>
              <a:gd name="connsiteX33" fmla="*/ 4239125 w 4417162"/>
              <a:gd name="connsiteY33" fmla="*/ 1492250 h 6858000"/>
              <a:gd name="connsiteX34" fmla="*/ 4249203 w 4417162"/>
              <a:gd name="connsiteY34" fmla="*/ 1544637 h 6858000"/>
              <a:gd name="connsiteX35" fmla="*/ 4264318 w 4417162"/>
              <a:gd name="connsiteY35" fmla="*/ 1589087 h 6858000"/>
              <a:gd name="connsiteX36" fmla="*/ 4282794 w 4417162"/>
              <a:gd name="connsiteY36" fmla="*/ 1631950 h 6858000"/>
              <a:gd name="connsiteX37" fmla="*/ 4301270 w 4417162"/>
              <a:gd name="connsiteY37" fmla="*/ 1671637 h 6858000"/>
              <a:gd name="connsiteX38" fmla="*/ 4321425 w 4417162"/>
              <a:gd name="connsiteY38" fmla="*/ 1708150 h 6858000"/>
              <a:gd name="connsiteX39" fmla="*/ 4341580 w 4417162"/>
              <a:gd name="connsiteY39" fmla="*/ 1743075 h 6858000"/>
              <a:gd name="connsiteX40" fmla="*/ 4361735 w 4417162"/>
              <a:gd name="connsiteY40" fmla="*/ 1782762 h 6858000"/>
              <a:gd name="connsiteX41" fmla="*/ 4378531 w 4417162"/>
              <a:gd name="connsiteY41" fmla="*/ 1824037 h 6858000"/>
              <a:gd name="connsiteX42" fmla="*/ 4393648 w 4417162"/>
              <a:gd name="connsiteY42" fmla="*/ 1870075 h 6858000"/>
              <a:gd name="connsiteX43" fmla="*/ 4405405 w 4417162"/>
              <a:gd name="connsiteY43" fmla="*/ 1922462 h 6858000"/>
              <a:gd name="connsiteX44" fmla="*/ 4413803 w 4417162"/>
              <a:gd name="connsiteY44" fmla="*/ 1982787 h 6858000"/>
              <a:gd name="connsiteX45" fmla="*/ 4417162 w 4417162"/>
              <a:gd name="connsiteY45" fmla="*/ 2051050 h 6858000"/>
              <a:gd name="connsiteX46" fmla="*/ 4413803 w 4417162"/>
              <a:gd name="connsiteY46" fmla="*/ 2119312 h 6858000"/>
              <a:gd name="connsiteX47" fmla="*/ 4405405 w 4417162"/>
              <a:gd name="connsiteY47" fmla="*/ 2179637 h 6858000"/>
              <a:gd name="connsiteX48" fmla="*/ 4393648 w 4417162"/>
              <a:gd name="connsiteY48" fmla="*/ 2232025 h 6858000"/>
              <a:gd name="connsiteX49" fmla="*/ 4378531 w 4417162"/>
              <a:gd name="connsiteY49" fmla="*/ 2278062 h 6858000"/>
              <a:gd name="connsiteX50" fmla="*/ 4361735 w 4417162"/>
              <a:gd name="connsiteY50" fmla="*/ 2319337 h 6858000"/>
              <a:gd name="connsiteX51" fmla="*/ 4341580 w 4417162"/>
              <a:gd name="connsiteY51" fmla="*/ 2359025 h 6858000"/>
              <a:gd name="connsiteX52" fmla="*/ 4321425 w 4417162"/>
              <a:gd name="connsiteY52" fmla="*/ 2395537 h 6858000"/>
              <a:gd name="connsiteX53" fmla="*/ 4301270 w 4417162"/>
              <a:gd name="connsiteY53" fmla="*/ 2433637 h 6858000"/>
              <a:gd name="connsiteX54" fmla="*/ 4282794 w 4417162"/>
              <a:gd name="connsiteY54" fmla="*/ 2471737 h 6858000"/>
              <a:gd name="connsiteX55" fmla="*/ 4264318 w 4417162"/>
              <a:gd name="connsiteY55" fmla="*/ 2513012 h 6858000"/>
              <a:gd name="connsiteX56" fmla="*/ 4249203 w 4417162"/>
              <a:gd name="connsiteY56" fmla="*/ 2560637 h 6858000"/>
              <a:gd name="connsiteX57" fmla="*/ 4239125 w 4417162"/>
              <a:gd name="connsiteY57" fmla="*/ 2613025 h 6858000"/>
              <a:gd name="connsiteX58" fmla="*/ 4229047 w 4417162"/>
              <a:gd name="connsiteY58" fmla="*/ 2671762 h 6858000"/>
              <a:gd name="connsiteX59" fmla="*/ 4227367 w 4417162"/>
              <a:gd name="connsiteY59" fmla="*/ 2741612 h 6858000"/>
              <a:gd name="connsiteX60" fmla="*/ 4229047 w 4417162"/>
              <a:gd name="connsiteY60" fmla="*/ 2809875 h 6858000"/>
              <a:gd name="connsiteX61" fmla="*/ 4239125 w 4417162"/>
              <a:gd name="connsiteY61" fmla="*/ 2868612 h 6858000"/>
              <a:gd name="connsiteX62" fmla="*/ 4249203 w 4417162"/>
              <a:gd name="connsiteY62" fmla="*/ 2922587 h 6858000"/>
              <a:gd name="connsiteX63" fmla="*/ 4264318 w 4417162"/>
              <a:gd name="connsiteY63" fmla="*/ 2967037 h 6858000"/>
              <a:gd name="connsiteX64" fmla="*/ 4282794 w 4417162"/>
              <a:gd name="connsiteY64" fmla="*/ 3009900 h 6858000"/>
              <a:gd name="connsiteX65" fmla="*/ 4301270 w 4417162"/>
              <a:gd name="connsiteY65" fmla="*/ 3046412 h 6858000"/>
              <a:gd name="connsiteX66" fmla="*/ 4321425 w 4417162"/>
              <a:gd name="connsiteY66" fmla="*/ 3084512 h 6858000"/>
              <a:gd name="connsiteX67" fmla="*/ 4341580 w 4417162"/>
              <a:gd name="connsiteY67" fmla="*/ 3121025 h 6858000"/>
              <a:gd name="connsiteX68" fmla="*/ 4361735 w 4417162"/>
              <a:gd name="connsiteY68" fmla="*/ 3160712 h 6858000"/>
              <a:gd name="connsiteX69" fmla="*/ 4378531 w 4417162"/>
              <a:gd name="connsiteY69" fmla="*/ 3201987 h 6858000"/>
              <a:gd name="connsiteX70" fmla="*/ 4393648 w 4417162"/>
              <a:gd name="connsiteY70" fmla="*/ 3248025 h 6858000"/>
              <a:gd name="connsiteX71" fmla="*/ 4405405 w 4417162"/>
              <a:gd name="connsiteY71" fmla="*/ 3300412 h 6858000"/>
              <a:gd name="connsiteX72" fmla="*/ 4413803 w 4417162"/>
              <a:gd name="connsiteY72" fmla="*/ 3360737 h 6858000"/>
              <a:gd name="connsiteX73" fmla="*/ 4417162 w 4417162"/>
              <a:gd name="connsiteY73" fmla="*/ 3427412 h 6858000"/>
              <a:gd name="connsiteX74" fmla="*/ 4413803 w 4417162"/>
              <a:gd name="connsiteY74" fmla="*/ 3497262 h 6858000"/>
              <a:gd name="connsiteX75" fmla="*/ 4405405 w 4417162"/>
              <a:gd name="connsiteY75" fmla="*/ 3557587 h 6858000"/>
              <a:gd name="connsiteX76" fmla="*/ 4393648 w 4417162"/>
              <a:gd name="connsiteY76" fmla="*/ 3609975 h 6858000"/>
              <a:gd name="connsiteX77" fmla="*/ 4378531 w 4417162"/>
              <a:gd name="connsiteY77" fmla="*/ 3656012 h 6858000"/>
              <a:gd name="connsiteX78" fmla="*/ 4361735 w 4417162"/>
              <a:gd name="connsiteY78" fmla="*/ 3697287 h 6858000"/>
              <a:gd name="connsiteX79" fmla="*/ 4341580 w 4417162"/>
              <a:gd name="connsiteY79" fmla="*/ 3736975 h 6858000"/>
              <a:gd name="connsiteX80" fmla="*/ 4301270 w 4417162"/>
              <a:gd name="connsiteY80" fmla="*/ 3811587 h 6858000"/>
              <a:gd name="connsiteX81" fmla="*/ 4282794 w 4417162"/>
              <a:gd name="connsiteY81" fmla="*/ 3848100 h 6858000"/>
              <a:gd name="connsiteX82" fmla="*/ 4264318 w 4417162"/>
              <a:gd name="connsiteY82" fmla="*/ 3890962 h 6858000"/>
              <a:gd name="connsiteX83" fmla="*/ 4249203 w 4417162"/>
              <a:gd name="connsiteY83" fmla="*/ 3935412 h 6858000"/>
              <a:gd name="connsiteX84" fmla="*/ 4239125 w 4417162"/>
              <a:gd name="connsiteY84" fmla="*/ 3987800 h 6858000"/>
              <a:gd name="connsiteX85" fmla="*/ 4229047 w 4417162"/>
              <a:gd name="connsiteY85" fmla="*/ 4048125 h 6858000"/>
              <a:gd name="connsiteX86" fmla="*/ 4227367 w 4417162"/>
              <a:gd name="connsiteY86" fmla="*/ 4116387 h 6858000"/>
              <a:gd name="connsiteX87" fmla="*/ 4229047 w 4417162"/>
              <a:gd name="connsiteY87" fmla="*/ 4186237 h 6858000"/>
              <a:gd name="connsiteX88" fmla="*/ 4239125 w 4417162"/>
              <a:gd name="connsiteY88" fmla="*/ 4244975 h 6858000"/>
              <a:gd name="connsiteX89" fmla="*/ 4249203 w 4417162"/>
              <a:gd name="connsiteY89" fmla="*/ 4297362 h 6858000"/>
              <a:gd name="connsiteX90" fmla="*/ 4264318 w 4417162"/>
              <a:gd name="connsiteY90" fmla="*/ 4343400 h 6858000"/>
              <a:gd name="connsiteX91" fmla="*/ 4282794 w 4417162"/>
              <a:gd name="connsiteY91" fmla="*/ 4386262 h 6858000"/>
              <a:gd name="connsiteX92" fmla="*/ 4301270 w 4417162"/>
              <a:gd name="connsiteY92" fmla="*/ 4424362 h 6858000"/>
              <a:gd name="connsiteX93" fmla="*/ 4341580 w 4417162"/>
              <a:gd name="connsiteY93" fmla="*/ 4498975 h 6858000"/>
              <a:gd name="connsiteX94" fmla="*/ 4361735 w 4417162"/>
              <a:gd name="connsiteY94" fmla="*/ 4537075 h 6858000"/>
              <a:gd name="connsiteX95" fmla="*/ 4378531 w 4417162"/>
              <a:gd name="connsiteY95" fmla="*/ 4579937 h 6858000"/>
              <a:gd name="connsiteX96" fmla="*/ 4393648 w 4417162"/>
              <a:gd name="connsiteY96" fmla="*/ 4625975 h 6858000"/>
              <a:gd name="connsiteX97" fmla="*/ 4405405 w 4417162"/>
              <a:gd name="connsiteY97" fmla="*/ 4678362 h 6858000"/>
              <a:gd name="connsiteX98" fmla="*/ 4413803 w 4417162"/>
              <a:gd name="connsiteY98" fmla="*/ 4738687 h 6858000"/>
              <a:gd name="connsiteX99" fmla="*/ 4417162 w 4417162"/>
              <a:gd name="connsiteY99" fmla="*/ 4806950 h 6858000"/>
              <a:gd name="connsiteX100" fmla="*/ 4413803 w 4417162"/>
              <a:gd name="connsiteY100" fmla="*/ 4875212 h 6858000"/>
              <a:gd name="connsiteX101" fmla="*/ 4405405 w 4417162"/>
              <a:gd name="connsiteY101" fmla="*/ 4935537 h 6858000"/>
              <a:gd name="connsiteX102" fmla="*/ 4393648 w 4417162"/>
              <a:gd name="connsiteY102" fmla="*/ 4987925 h 6858000"/>
              <a:gd name="connsiteX103" fmla="*/ 4378531 w 4417162"/>
              <a:gd name="connsiteY103" fmla="*/ 5033962 h 6858000"/>
              <a:gd name="connsiteX104" fmla="*/ 4361735 w 4417162"/>
              <a:gd name="connsiteY104" fmla="*/ 5075237 h 6858000"/>
              <a:gd name="connsiteX105" fmla="*/ 4341580 w 4417162"/>
              <a:gd name="connsiteY105" fmla="*/ 5114925 h 6858000"/>
              <a:gd name="connsiteX106" fmla="*/ 4321425 w 4417162"/>
              <a:gd name="connsiteY106" fmla="*/ 5149850 h 6858000"/>
              <a:gd name="connsiteX107" fmla="*/ 4301270 w 4417162"/>
              <a:gd name="connsiteY107" fmla="*/ 5186362 h 6858000"/>
              <a:gd name="connsiteX108" fmla="*/ 4282794 w 4417162"/>
              <a:gd name="connsiteY108" fmla="*/ 5226050 h 6858000"/>
              <a:gd name="connsiteX109" fmla="*/ 4264318 w 4417162"/>
              <a:gd name="connsiteY109" fmla="*/ 5268912 h 6858000"/>
              <a:gd name="connsiteX110" fmla="*/ 4249203 w 4417162"/>
              <a:gd name="connsiteY110" fmla="*/ 5313362 h 6858000"/>
              <a:gd name="connsiteX111" fmla="*/ 4239125 w 4417162"/>
              <a:gd name="connsiteY111" fmla="*/ 5365750 h 6858000"/>
              <a:gd name="connsiteX112" fmla="*/ 4229047 w 4417162"/>
              <a:gd name="connsiteY112" fmla="*/ 5426075 h 6858000"/>
              <a:gd name="connsiteX113" fmla="*/ 4227367 w 4417162"/>
              <a:gd name="connsiteY113" fmla="*/ 5494337 h 6858000"/>
              <a:gd name="connsiteX114" fmla="*/ 4229047 w 4417162"/>
              <a:gd name="connsiteY114" fmla="*/ 5562600 h 6858000"/>
              <a:gd name="connsiteX115" fmla="*/ 4239125 w 4417162"/>
              <a:gd name="connsiteY115" fmla="*/ 5622925 h 6858000"/>
              <a:gd name="connsiteX116" fmla="*/ 4249203 w 4417162"/>
              <a:gd name="connsiteY116" fmla="*/ 5675312 h 6858000"/>
              <a:gd name="connsiteX117" fmla="*/ 4264318 w 4417162"/>
              <a:gd name="connsiteY117" fmla="*/ 5721350 h 6858000"/>
              <a:gd name="connsiteX118" fmla="*/ 4282794 w 4417162"/>
              <a:gd name="connsiteY118" fmla="*/ 5762625 h 6858000"/>
              <a:gd name="connsiteX119" fmla="*/ 4301270 w 4417162"/>
              <a:gd name="connsiteY119" fmla="*/ 5802312 h 6858000"/>
              <a:gd name="connsiteX120" fmla="*/ 4321425 w 4417162"/>
              <a:gd name="connsiteY120" fmla="*/ 5840412 h 6858000"/>
              <a:gd name="connsiteX121" fmla="*/ 4341580 w 4417162"/>
              <a:gd name="connsiteY121" fmla="*/ 5876925 h 6858000"/>
              <a:gd name="connsiteX122" fmla="*/ 4361735 w 4417162"/>
              <a:gd name="connsiteY122" fmla="*/ 5915025 h 6858000"/>
              <a:gd name="connsiteX123" fmla="*/ 4378531 w 4417162"/>
              <a:gd name="connsiteY123" fmla="*/ 5956300 h 6858000"/>
              <a:gd name="connsiteX124" fmla="*/ 4393648 w 4417162"/>
              <a:gd name="connsiteY124" fmla="*/ 6003925 h 6858000"/>
              <a:gd name="connsiteX125" fmla="*/ 4405405 w 4417162"/>
              <a:gd name="connsiteY125" fmla="*/ 6056312 h 6858000"/>
              <a:gd name="connsiteX126" fmla="*/ 4413803 w 4417162"/>
              <a:gd name="connsiteY126" fmla="*/ 6113462 h 6858000"/>
              <a:gd name="connsiteX127" fmla="*/ 4417162 w 4417162"/>
              <a:gd name="connsiteY127" fmla="*/ 6183312 h 6858000"/>
              <a:gd name="connsiteX128" fmla="*/ 4413803 w 4417162"/>
              <a:gd name="connsiteY128" fmla="*/ 6251575 h 6858000"/>
              <a:gd name="connsiteX129" fmla="*/ 4405405 w 4417162"/>
              <a:gd name="connsiteY129" fmla="*/ 6311900 h 6858000"/>
              <a:gd name="connsiteX130" fmla="*/ 4393648 w 4417162"/>
              <a:gd name="connsiteY130" fmla="*/ 6361112 h 6858000"/>
              <a:gd name="connsiteX131" fmla="*/ 4378531 w 4417162"/>
              <a:gd name="connsiteY131" fmla="*/ 6407150 h 6858000"/>
              <a:gd name="connsiteX132" fmla="*/ 4361735 w 4417162"/>
              <a:gd name="connsiteY132" fmla="*/ 6448425 h 6858000"/>
              <a:gd name="connsiteX133" fmla="*/ 4343260 w 4417162"/>
              <a:gd name="connsiteY133" fmla="*/ 6488112 h 6858000"/>
              <a:gd name="connsiteX134" fmla="*/ 4324784 w 4417162"/>
              <a:gd name="connsiteY134" fmla="*/ 6523037 h 6858000"/>
              <a:gd name="connsiteX135" fmla="*/ 4304629 w 4417162"/>
              <a:gd name="connsiteY135" fmla="*/ 6561137 h 6858000"/>
              <a:gd name="connsiteX136" fmla="*/ 4284474 w 4417162"/>
              <a:gd name="connsiteY136" fmla="*/ 6597650 h 6858000"/>
              <a:gd name="connsiteX137" fmla="*/ 4267678 w 4417162"/>
              <a:gd name="connsiteY137" fmla="*/ 6640512 h 6858000"/>
              <a:gd name="connsiteX138" fmla="*/ 4250882 w 4417162"/>
              <a:gd name="connsiteY138" fmla="*/ 6683375 h 6858000"/>
              <a:gd name="connsiteX139" fmla="*/ 4240804 w 4417162"/>
              <a:gd name="connsiteY139" fmla="*/ 6735762 h 6858000"/>
              <a:gd name="connsiteX140" fmla="*/ 4232407 w 4417162"/>
              <a:gd name="connsiteY140" fmla="*/ 6791325 h 6858000"/>
              <a:gd name="connsiteX141" fmla="*/ 4227367 w 4417162"/>
              <a:gd name="connsiteY141" fmla="*/ 6858000 h 6858000"/>
              <a:gd name="connsiteX142" fmla="*/ 2310062 w 4417162"/>
              <a:gd name="connsiteY142" fmla="*/ 6858000 h 6858000"/>
              <a:gd name="connsiteX143" fmla="*/ 144378 w 4417162"/>
              <a:gd name="connsiteY143" fmla="*/ 6858000 h 6858000"/>
              <a:gd name="connsiteX144" fmla="*/ 0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0" y="0"/>
                </a:moveTo>
                <a:lnTo>
                  <a:pt x="144378" y="0"/>
                </a:lnTo>
                <a:lnTo>
                  <a:pt x="2310062" y="0"/>
                </a:lnTo>
                <a:lnTo>
                  <a:pt x="4227367" y="0"/>
                </a:lnTo>
                <a:lnTo>
                  <a:pt x="4232407" y="66675"/>
                </a:lnTo>
                <a:lnTo>
                  <a:pt x="4240804" y="122237"/>
                </a:lnTo>
                <a:lnTo>
                  <a:pt x="4250882" y="174625"/>
                </a:lnTo>
                <a:lnTo>
                  <a:pt x="4267678" y="217487"/>
                </a:lnTo>
                <a:lnTo>
                  <a:pt x="4284474" y="260350"/>
                </a:lnTo>
                <a:lnTo>
                  <a:pt x="4304629" y="296862"/>
                </a:lnTo>
                <a:lnTo>
                  <a:pt x="4324784" y="334962"/>
                </a:lnTo>
                <a:lnTo>
                  <a:pt x="4343260" y="369887"/>
                </a:lnTo>
                <a:lnTo>
                  <a:pt x="4361735" y="409575"/>
                </a:lnTo>
                <a:lnTo>
                  <a:pt x="4378531" y="450850"/>
                </a:lnTo>
                <a:lnTo>
                  <a:pt x="4393648" y="496887"/>
                </a:lnTo>
                <a:lnTo>
                  <a:pt x="4405405" y="546100"/>
                </a:lnTo>
                <a:lnTo>
                  <a:pt x="4413803" y="606425"/>
                </a:lnTo>
                <a:lnTo>
                  <a:pt x="4417162" y="673100"/>
                </a:lnTo>
                <a:lnTo>
                  <a:pt x="4413803" y="744537"/>
                </a:lnTo>
                <a:lnTo>
                  <a:pt x="4405405" y="801687"/>
                </a:lnTo>
                <a:lnTo>
                  <a:pt x="4393648" y="854075"/>
                </a:lnTo>
                <a:lnTo>
                  <a:pt x="4378531" y="901700"/>
                </a:lnTo>
                <a:lnTo>
                  <a:pt x="4361735" y="942975"/>
                </a:lnTo>
                <a:lnTo>
                  <a:pt x="4341580" y="981075"/>
                </a:lnTo>
                <a:lnTo>
                  <a:pt x="4321425" y="1017587"/>
                </a:lnTo>
                <a:lnTo>
                  <a:pt x="4301270" y="1055687"/>
                </a:lnTo>
                <a:lnTo>
                  <a:pt x="4282794" y="1095375"/>
                </a:lnTo>
                <a:lnTo>
                  <a:pt x="4264318" y="1136650"/>
                </a:lnTo>
                <a:lnTo>
                  <a:pt x="4249203" y="1182687"/>
                </a:lnTo>
                <a:lnTo>
                  <a:pt x="4239125" y="1235075"/>
                </a:lnTo>
                <a:lnTo>
                  <a:pt x="4229047" y="1295400"/>
                </a:lnTo>
                <a:lnTo>
                  <a:pt x="4227367" y="1363662"/>
                </a:lnTo>
                <a:lnTo>
                  <a:pt x="4229047" y="1431925"/>
                </a:lnTo>
                <a:lnTo>
                  <a:pt x="4239125" y="1492250"/>
                </a:lnTo>
                <a:lnTo>
                  <a:pt x="4249203" y="1544637"/>
                </a:lnTo>
                <a:lnTo>
                  <a:pt x="4264318" y="1589087"/>
                </a:lnTo>
                <a:lnTo>
                  <a:pt x="4282794" y="1631950"/>
                </a:lnTo>
                <a:lnTo>
                  <a:pt x="4301270" y="1671637"/>
                </a:lnTo>
                <a:lnTo>
                  <a:pt x="4321425" y="1708150"/>
                </a:lnTo>
                <a:lnTo>
                  <a:pt x="4341580" y="1743075"/>
                </a:lnTo>
                <a:lnTo>
                  <a:pt x="4361735" y="1782762"/>
                </a:lnTo>
                <a:lnTo>
                  <a:pt x="4378531" y="1824037"/>
                </a:lnTo>
                <a:lnTo>
                  <a:pt x="4393648" y="1870075"/>
                </a:lnTo>
                <a:lnTo>
                  <a:pt x="4405405" y="1922462"/>
                </a:lnTo>
                <a:lnTo>
                  <a:pt x="4413803" y="1982787"/>
                </a:lnTo>
                <a:lnTo>
                  <a:pt x="4417162" y="2051050"/>
                </a:lnTo>
                <a:lnTo>
                  <a:pt x="4413803" y="2119312"/>
                </a:lnTo>
                <a:lnTo>
                  <a:pt x="4405405" y="2179637"/>
                </a:lnTo>
                <a:lnTo>
                  <a:pt x="4393648" y="2232025"/>
                </a:lnTo>
                <a:lnTo>
                  <a:pt x="4378531" y="2278062"/>
                </a:lnTo>
                <a:lnTo>
                  <a:pt x="4361735" y="2319337"/>
                </a:lnTo>
                <a:lnTo>
                  <a:pt x="4341580" y="2359025"/>
                </a:lnTo>
                <a:lnTo>
                  <a:pt x="4321425" y="2395537"/>
                </a:lnTo>
                <a:lnTo>
                  <a:pt x="4301270" y="2433637"/>
                </a:lnTo>
                <a:lnTo>
                  <a:pt x="4282794" y="2471737"/>
                </a:lnTo>
                <a:lnTo>
                  <a:pt x="4264318" y="2513012"/>
                </a:lnTo>
                <a:lnTo>
                  <a:pt x="4249203" y="2560637"/>
                </a:lnTo>
                <a:lnTo>
                  <a:pt x="4239125" y="2613025"/>
                </a:lnTo>
                <a:lnTo>
                  <a:pt x="4229047" y="2671762"/>
                </a:lnTo>
                <a:lnTo>
                  <a:pt x="4227367" y="2741612"/>
                </a:lnTo>
                <a:lnTo>
                  <a:pt x="4229047" y="2809875"/>
                </a:lnTo>
                <a:lnTo>
                  <a:pt x="4239125" y="2868612"/>
                </a:lnTo>
                <a:lnTo>
                  <a:pt x="4249203" y="2922587"/>
                </a:lnTo>
                <a:lnTo>
                  <a:pt x="4264318" y="2967037"/>
                </a:lnTo>
                <a:lnTo>
                  <a:pt x="4282794" y="3009900"/>
                </a:lnTo>
                <a:lnTo>
                  <a:pt x="4301270" y="3046412"/>
                </a:lnTo>
                <a:lnTo>
                  <a:pt x="4321425" y="3084512"/>
                </a:lnTo>
                <a:lnTo>
                  <a:pt x="4341580" y="3121025"/>
                </a:lnTo>
                <a:lnTo>
                  <a:pt x="4361735" y="3160712"/>
                </a:lnTo>
                <a:lnTo>
                  <a:pt x="4378531" y="3201987"/>
                </a:lnTo>
                <a:lnTo>
                  <a:pt x="4393648" y="3248025"/>
                </a:lnTo>
                <a:lnTo>
                  <a:pt x="4405405" y="3300412"/>
                </a:lnTo>
                <a:lnTo>
                  <a:pt x="4413803" y="3360737"/>
                </a:lnTo>
                <a:lnTo>
                  <a:pt x="4417162" y="3427412"/>
                </a:lnTo>
                <a:lnTo>
                  <a:pt x="4413803" y="3497262"/>
                </a:lnTo>
                <a:lnTo>
                  <a:pt x="4405405" y="3557587"/>
                </a:lnTo>
                <a:lnTo>
                  <a:pt x="4393648" y="3609975"/>
                </a:lnTo>
                <a:lnTo>
                  <a:pt x="4378531" y="3656012"/>
                </a:lnTo>
                <a:lnTo>
                  <a:pt x="4361735" y="3697287"/>
                </a:lnTo>
                <a:lnTo>
                  <a:pt x="4341580" y="3736975"/>
                </a:lnTo>
                <a:lnTo>
                  <a:pt x="4301270" y="3811587"/>
                </a:lnTo>
                <a:lnTo>
                  <a:pt x="4282794" y="3848100"/>
                </a:lnTo>
                <a:lnTo>
                  <a:pt x="4264318" y="3890962"/>
                </a:lnTo>
                <a:lnTo>
                  <a:pt x="4249203" y="3935412"/>
                </a:lnTo>
                <a:lnTo>
                  <a:pt x="4239125" y="3987800"/>
                </a:lnTo>
                <a:lnTo>
                  <a:pt x="4229047" y="4048125"/>
                </a:lnTo>
                <a:lnTo>
                  <a:pt x="4227367" y="4116387"/>
                </a:lnTo>
                <a:lnTo>
                  <a:pt x="4229047" y="4186237"/>
                </a:lnTo>
                <a:lnTo>
                  <a:pt x="4239125" y="4244975"/>
                </a:lnTo>
                <a:lnTo>
                  <a:pt x="4249203" y="4297362"/>
                </a:lnTo>
                <a:lnTo>
                  <a:pt x="4264318" y="4343400"/>
                </a:lnTo>
                <a:lnTo>
                  <a:pt x="4282794" y="4386262"/>
                </a:lnTo>
                <a:lnTo>
                  <a:pt x="4301270" y="4424362"/>
                </a:lnTo>
                <a:lnTo>
                  <a:pt x="4341580" y="4498975"/>
                </a:lnTo>
                <a:lnTo>
                  <a:pt x="4361735" y="4537075"/>
                </a:lnTo>
                <a:lnTo>
                  <a:pt x="4378531" y="4579937"/>
                </a:lnTo>
                <a:lnTo>
                  <a:pt x="4393648" y="4625975"/>
                </a:lnTo>
                <a:lnTo>
                  <a:pt x="4405405" y="4678362"/>
                </a:lnTo>
                <a:lnTo>
                  <a:pt x="4413803" y="4738687"/>
                </a:lnTo>
                <a:lnTo>
                  <a:pt x="4417162" y="4806950"/>
                </a:lnTo>
                <a:lnTo>
                  <a:pt x="4413803" y="4875212"/>
                </a:lnTo>
                <a:lnTo>
                  <a:pt x="4405405" y="4935537"/>
                </a:lnTo>
                <a:lnTo>
                  <a:pt x="4393648" y="4987925"/>
                </a:lnTo>
                <a:lnTo>
                  <a:pt x="4378531" y="5033962"/>
                </a:lnTo>
                <a:lnTo>
                  <a:pt x="4361735" y="5075237"/>
                </a:lnTo>
                <a:lnTo>
                  <a:pt x="4341580" y="5114925"/>
                </a:lnTo>
                <a:lnTo>
                  <a:pt x="4321425" y="5149850"/>
                </a:lnTo>
                <a:lnTo>
                  <a:pt x="4301270" y="5186362"/>
                </a:lnTo>
                <a:lnTo>
                  <a:pt x="4282794" y="5226050"/>
                </a:lnTo>
                <a:lnTo>
                  <a:pt x="4264318" y="5268912"/>
                </a:lnTo>
                <a:lnTo>
                  <a:pt x="4249203" y="5313362"/>
                </a:lnTo>
                <a:lnTo>
                  <a:pt x="4239125" y="5365750"/>
                </a:lnTo>
                <a:lnTo>
                  <a:pt x="4229047" y="5426075"/>
                </a:lnTo>
                <a:lnTo>
                  <a:pt x="4227367" y="5494337"/>
                </a:lnTo>
                <a:lnTo>
                  <a:pt x="4229047" y="5562600"/>
                </a:lnTo>
                <a:lnTo>
                  <a:pt x="4239125" y="5622925"/>
                </a:lnTo>
                <a:lnTo>
                  <a:pt x="4249203" y="5675312"/>
                </a:lnTo>
                <a:lnTo>
                  <a:pt x="4264318" y="5721350"/>
                </a:lnTo>
                <a:lnTo>
                  <a:pt x="4282794" y="5762625"/>
                </a:lnTo>
                <a:lnTo>
                  <a:pt x="4301270" y="5802312"/>
                </a:lnTo>
                <a:lnTo>
                  <a:pt x="4321425" y="5840412"/>
                </a:lnTo>
                <a:lnTo>
                  <a:pt x="4341580" y="5876925"/>
                </a:lnTo>
                <a:lnTo>
                  <a:pt x="4361735" y="5915025"/>
                </a:lnTo>
                <a:lnTo>
                  <a:pt x="4378531" y="5956300"/>
                </a:lnTo>
                <a:lnTo>
                  <a:pt x="4393648" y="6003925"/>
                </a:lnTo>
                <a:lnTo>
                  <a:pt x="4405405" y="6056312"/>
                </a:lnTo>
                <a:lnTo>
                  <a:pt x="4413803" y="6113462"/>
                </a:lnTo>
                <a:lnTo>
                  <a:pt x="4417162" y="6183312"/>
                </a:lnTo>
                <a:lnTo>
                  <a:pt x="4413803" y="6251575"/>
                </a:lnTo>
                <a:lnTo>
                  <a:pt x="4405405" y="6311900"/>
                </a:lnTo>
                <a:lnTo>
                  <a:pt x="4393648" y="6361112"/>
                </a:lnTo>
                <a:lnTo>
                  <a:pt x="4378531" y="6407150"/>
                </a:lnTo>
                <a:lnTo>
                  <a:pt x="4361735" y="6448425"/>
                </a:lnTo>
                <a:lnTo>
                  <a:pt x="4343260" y="6488112"/>
                </a:lnTo>
                <a:lnTo>
                  <a:pt x="4324784" y="6523037"/>
                </a:lnTo>
                <a:lnTo>
                  <a:pt x="4304629" y="6561137"/>
                </a:lnTo>
                <a:lnTo>
                  <a:pt x="4284474" y="6597650"/>
                </a:lnTo>
                <a:lnTo>
                  <a:pt x="4267678" y="6640512"/>
                </a:lnTo>
                <a:lnTo>
                  <a:pt x="4250882" y="6683375"/>
                </a:lnTo>
                <a:lnTo>
                  <a:pt x="4240804" y="6735762"/>
                </a:lnTo>
                <a:lnTo>
                  <a:pt x="4232407" y="6791325"/>
                </a:lnTo>
                <a:lnTo>
                  <a:pt x="4227367" y="6858000"/>
                </a:lnTo>
                <a:lnTo>
                  <a:pt x="2310062" y="6858000"/>
                </a:lnTo>
                <a:lnTo>
                  <a:pt x="14437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35" name="Freeform: Shape 34">
            <a:extLst>
              <a:ext uri="{FF2B5EF4-FFF2-40B4-BE49-F238E27FC236}">
                <a16:creationId xmlns:a16="http://schemas.microsoft.com/office/drawing/2014/main" id="{A7A4B465-FBCC-4CD4-89A1-82992A7B4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272784" cy="6858000"/>
          </a:xfrm>
          <a:custGeom>
            <a:avLst/>
            <a:gdLst>
              <a:gd name="connsiteX0" fmla="*/ 0 w 4272784"/>
              <a:gd name="connsiteY0" fmla="*/ 0 h 6858000"/>
              <a:gd name="connsiteX1" fmla="*/ 4082989 w 4272784"/>
              <a:gd name="connsiteY1" fmla="*/ 0 h 6858000"/>
              <a:gd name="connsiteX2" fmla="*/ 4088029 w 4272784"/>
              <a:gd name="connsiteY2" fmla="*/ 66675 h 6858000"/>
              <a:gd name="connsiteX3" fmla="*/ 4096426 w 4272784"/>
              <a:gd name="connsiteY3" fmla="*/ 122237 h 6858000"/>
              <a:gd name="connsiteX4" fmla="*/ 4106504 w 4272784"/>
              <a:gd name="connsiteY4" fmla="*/ 174625 h 6858000"/>
              <a:gd name="connsiteX5" fmla="*/ 4123300 w 4272784"/>
              <a:gd name="connsiteY5" fmla="*/ 217487 h 6858000"/>
              <a:gd name="connsiteX6" fmla="*/ 4140096 w 4272784"/>
              <a:gd name="connsiteY6" fmla="*/ 260350 h 6858000"/>
              <a:gd name="connsiteX7" fmla="*/ 4160251 w 4272784"/>
              <a:gd name="connsiteY7" fmla="*/ 296862 h 6858000"/>
              <a:gd name="connsiteX8" fmla="*/ 4180406 w 4272784"/>
              <a:gd name="connsiteY8" fmla="*/ 334962 h 6858000"/>
              <a:gd name="connsiteX9" fmla="*/ 4198882 w 4272784"/>
              <a:gd name="connsiteY9" fmla="*/ 369887 h 6858000"/>
              <a:gd name="connsiteX10" fmla="*/ 4217357 w 4272784"/>
              <a:gd name="connsiteY10" fmla="*/ 409575 h 6858000"/>
              <a:gd name="connsiteX11" fmla="*/ 4234153 w 4272784"/>
              <a:gd name="connsiteY11" fmla="*/ 450850 h 6858000"/>
              <a:gd name="connsiteX12" fmla="*/ 4249270 w 4272784"/>
              <a:gd name="connsiteY12" fmla="*/ 496887 h 6858000"/>
              <a:gd name="connsiteX13" fmla="*/ 4261027 w 4272784"/>
              <a:gd name="connsiteY13" fmla="*/ 546100 h 6858000"/>
              <a:gd name="connsiteX14" fmla="*/ 4269425 w 4272784"/>
              <a:gd name="connsiteY14" fmla="*/ 606425 h 6858000"/>
              <a:gd name="connsiteX15" fmla="*/ 4272784 w 4272784"/>
              <a:gd name="connsiteY15" fmla="*/ 673100 h 6858000"/>
              <a:gd name="connsiteX16" fmla="*/ 4269425 w 4272784"/>
              <a:gd name="connsiteY16" fmla="*/ 744537 h 6858000"/>
              <a:gd name="connsiteX17" fmla="*/ 4261027 w 4272784"/>
              <a:gd name="connsiteY17" fmla="*/ 801687 h 6858000"/>
              <a:gd name="connsiteX18" fmla="*/ 4249270 w 4272784"/>
              <a:gd name="connsiteY18" fmla="*/ 854075 h 6858000"/>
              <a:gd name="connsiteX19" fmla="*/ 4234153 w 4272784"/>
              <a:gd name="connsiteY19" fmla="*/ 901700 h 6858000"/>
              <a:gd name="connsiteX20" fmla="*/ 4217357 w 4272784"/>
              <a:gd name="connsiteY20" fmla="*/ 942975 h 6858000"/>
              <a:gd name="connsiteX21" fmla="*/ 4197202 w 4272784"/>
              <a:gd name="connsiteY21" fmla="*/ 981075 h 6858000"/>
              <a:gd name="connsiteX22" fmla="*/ 4177047 w 4272784"/>
              <a:gd name="connsiteY22" fmla="*/ 1017587 h 6858000"/>
              <a:gd name="connsiteX23" fmla="*/ 4156892 w 4272784"/>
              <a:gd name="connsiteY23" fmla="*/ 1055687 h 6858000"/>
              <a:gd name="connsiteX24" fmla="*/ 4138416 w 4272784"/>
              <a:gd name="connsiteY24" fmla="*/ 1095375 h 6858000"/>
              <a:gd name="connsiteX25" fmla="*/ 4119940 w 4272784"/>
              <a:gd name="connsiteY25" fmla="*/ 1136650 h 6858000"/>
              <a:gd name="connsiteX26" fmla="*/ 4104825 w 4272784"/>
              <a:gd name="connsiteY26" fmla="*/ 1182687 h 6858000"/>
              <a:gd name="connsiteX27" fmla="*/ 4094747 w 4272784"/>
              <a:gd name="connsiteY27" fmla="*/ 1235075 h 6858000"/>
              <a:gd name="connsiteX28" fmla="*/ 4084669 w 4272784"/>
              <a:gd name="connsiteY28" fmla="*/ 1295400 h 6858000"/>
              <a:gd name="connsiteX29" fmla="*/ 4082989 w 4272784"/>
              <a:gd name="connsiteY29" fmla="*/ 1363662 h 6858000"/>
              <a:gd name="connsiteX30" fmla="*/ 4084669 w 4272784"/>
              <a:gd name="connsiteY30" fmla="*/ 1431925 h 6858000"/>
              <a:gd name="connsiteX31" fmla="*/ 4094747 w 4272784"/>
              <a:gd name="connsiteY31" fmla="*/ 1492250 h 6858000"/>
              <a:gd name="connsiteX32" fmla="*/ 4104825 w 4272784"/>
              <a:gd name="connsiteY32" fmla="*/ 1544637 h 6858000"/>
              <a:gd name="connsiteX33" fmla="*/ 4119940 w 4272784"/>
              <a:gd name="connsiteY33" fmla="*/ 1589087 h 6858000"/>
              <a:gd name="connsiteX34" fmla="*/ 4138416 w 4272784"/>
              <a:gd name="connsiteY34" fmla="*/ 1631950 h 6858000"/>
              <a:gd name="connsiteX35" fmla="*/ 4156892 w 4272784"/>
              <a:gd name="connsiteY35" fmla="*/ 1671637 h 6858000"/>
              <a:gd name="connsiteX36" fmla="*/ 4177047 w 4272784"/>
              <a:gd name="connsiteY36" fmla="*/ 1708150 h 6858000"/>
              <a:gd name="connsiteX37" fmla="*/ 4197202 w 4272784"/>
              <a:gd name="connsiteY37" fmla="*/ 1743075 h 6858000"/>
              <a:gd name="connsiteX38" fmla="*/ 4217357 w 4272784"/>
              <a:gd name="connsiteY38" fmla="*/ 1782762 h 6858000"/>
              <a:gd name="connsiteX39" fmla="*/ 4234153 w 4272784"/>
              <a:gd name="connsiteY39" fmla="*/ 1824037 h 6858000"/>
              <a:gd name="connsiteX40" fmla="*/ 4249270 w 4272784"/>
              <a:gd name="connsiteY40" fmla="*/ 1870075 h 6858000"/>
              <a:gd name="connsiteX41" fmla="*/ 4261027 w 4272784"/>
              <a:gd name="connsiteY41" fmla="*/ 1922462 h 6858000"/>
              <a:gd name="connsiteX42" fmla="*/ 4269425 w 4272784"/>
              <a:gd name="connsiteY42" fmla="*/ 1982787 h 6858000"/>
              <a:gd name="connsiteX43" fmla="*/ 4272784 w 4272784"/>
              <a:gd name="connsiteY43" fmla="*/ 2051050 h 6858000"/>
              <a:gd name="connsiteX44" fmla="*/ 4269425 w 4272784"/>
              <a:gd name="connsiteY44" fmla="*/ 2119312 h 6858000"/>
              <a:gd name="connsiteX45" fmla="*/ 4261027 w 4272784"/>
              <a:gd name="connsiteY45" fmla="*/ 2179637 h 6858000"/>
              <a:gd name="connsiteX46" fmla="*/ 4249270 w 4272784"/>
              <a:gd name="connsiteY46" fmla="*/ 2232025 h 6858000"/>
              <a:gd name="connsiteX47" fmla="*/ 4234153 w 4272784"/>
              <a:gd name="connsiteY47" fmla="*/ 2278062 h 6858000"/>
              <a:gd name="connsiteX48" fmla="*/ 4217357 w 4272784"/>
              <a:gd name="connsiteY48" fmla="*/ 2319337 h 6858000"/>
              <a:gd name="connsiteX49" fmla="*/ 4197202 w 4272784"/>
              <a:gd name="connsiteY49" fmla="*/ 2359025 h 6858000"/>
              <a:gd name="connsiteX50" fmla="*/ 4177047 w 4272784"/>
              <a:gd name="connsiteY50" fmla="*/ 2395537 h 6858000"/>
              <a:gd name="connsiteX51" fmla="*/ 4156892 w 4272784"/>
              <a:gd name="connsiteY51" fmla="*/ 2433637 h 6858000"/>
              <a:gd name="connsiteX52" fmla="*/ 4138416 w 4272784"/>
              <a:gd name="connsiteY52" fmla="*/ 2471737 h 6858000"/>
              <a:gd name="connsiteX53" fmla="*/ 4119940 w 4272784"/>
              <a:gd name="connsiteY53" fmla="*/ 2513012 h 6858000"/>
              <a:gd name="connsiteX54" fmla="*/ 4104825 w 4272784"/>
              <a:gd name="connsiteY54" fmla="*/ 2560637 h 6858000"/>
              <a:gd name="connsiteX55" fmla="*/ 4094747 w 4272784"/>
              <a:gd name="connsiteY55" fmla="*/ 2613025 h 6858000"/>
              <a:gd name="connsiteX56" fmla="*/ 4084669 w 4272784"/>
              <a:gd name="connsiteY56" fmla="*/ 2671762 h 6858000"/>
              <a:gd name="connsiteX57" fmla="*/ 4082989 w 4272784"/>
              <a:gd name="connsiteY57" fmla="*/ 2741612 h 6858000"/>
              <a:gd name="connsiteX58" fmla="*/ 4084669 w 4272784"/>
              <a:gd name="connsiteY58" fmla="*/ 2809875 h 6858000"/>
              <a:gd name="connsiteX59" fmla="*/ 4094747 w 4272784"/>
              <a:gd name="connsiteY59" fmla="*/ 2868612 h 6858000"/>
              <a:gd name="connsiteX60" fmla="*/ 4104825 w 4272784"/>
              <a:gd name="connsiteY60" fmla="*/ 2922587 h 6858000"/>
              <a:gd name="connsiteX61" fmla="*/ 4119940 w 4272784"/>
              <a:gd name="connsiteY61" fmla="*/ 2967037 h 6858000"/>
              <a:gd name="connsiteX62" fmla="*/ 4138416 w 4272784"/>
              <a:gd name="connsiteY62" fmla="*/ 3009900 h 6858000"/>
              <a:gd name="connsiteX63" fmla="*/ 4156892 w 4272784"/>
              <a:gd name="connsiteY63" fmla="*/ 3046412 h 6858000"/>
              <a:gd name="connsiteX64" fmla="*/ 4177047 w 4272784"/>
              <a:gd name="connsiteY64" fmla="*/ 3084512 h 6858000"/>
              <a:gd name="connsiteX65" fmla="*/ 4197202 w 4272784"/>
              <a:gd name="connsiteY65" fmla="*/ 3121025 h 6858000"/>
              <a:gd name="connsiteX66" fmla="*/ 4217357 w 4272784"/>
              <a:gd name="connsiteY66" fmla="*/ 3160712 h 6858000"/>
              <a:gd name="connsiteX67" fmla="*/ 4234153 w 4272784"/>
              <a:gd name="connsiteY67" fmla="*/ 3201987 h 6858000"/>
              <a:gd name="connsiteX68" fmla="*/ 4249270 w 4272784"/>
              <a:gd name="connsiteY68" fmla="*/ 3248025 h 6858000"/>
              <a:gd name="connsiteX69" fmla="*/ 4261027 w 4272784"/>
              <a:gd name="connsiteY69" fmla="*/ 3300412 h 6858000"/>
              <a:gd name="connsiteX70" fmla="*/ 4269425 w 4272784"/>
              <a:gd name="connsiteY70" fmla="*/ 3360737 h 6858000"/>
              <a:gd name="connsiteX71" fmla="*/ 4272784 w 4272784"/>
              <a:gd name="connsiteY71" fmla="*/ 3427412 h 6858000"/>
              <a:gd name="connsiteX72" fmla="*/ 4269425 w 4272784"/>
              <a:gd name="connsiteY72" fmla="*/ 3497262 h 6858000"/>
              <a:gd name="connsiteX73" fmla="*/ 4261027 w 4272784"/>
              <a:gd name="connsiteY73" fmla="*/ 3557587 h 6858000"/>
              <a:gd name="connsiteX74" fmla="*/ 4249270 w 4272784"/>
              <a:gd name="connsiteY74" fmla="*/ 3609975 h 6858000"/>
              <a:gd name="connsiteX75" fmla="*/ 4234153 w 4272784"/>
              <a:gd name="connsiteY75" fmla="*/ 3656012 h 6858000"/>
              <a:gd name="connsiteX76" fmla="*/ 4217357 w 4272784"/>
              <a:gd name="connsiteY76" fmla="*/ 3697287 h 6858000"/>
              <a:gd name="connsiteX77" fmla="*/ 4197202 w 4272784"/>
              <a:gd name="connsiteY77" fmla="*/ 3736975 h 6858000"/>
              <a:gd name="connsiteX78" fmla="*/ 4156892 w 4272784"/>
              <a:gd name="connsiteY78" fmla="*/ 3811587 h 6858000"/>
              <a:gd name="connsiteX79" fmla="*/ 4138416 w 4272784"/>
              <a:gd name="connsiteY79" fmla="*/ 3848100 h 6858000"/>
              <a:gd name="connsiteX80" fmla="*/ 4119940 w 4272784"/>
              <a:gd name="connsiteY80" fmla="*/ 3890962 h 6858000"/>
              <a:gd name="connsiteX81" fmla="*/ 4104825 w 4272784"/>
              <a:gd name="connsiteY81" fmla="*/ 3935412 h 6858000"/>
              <a:gd name="connsiteX82" fmla="*/ 4094747 w 4272784"/>
              <a:gd name="connsiteY82" fmla="*/ 3987800 h 6858000"/>
              <a:gd name="connsiteX83" fmla="*/ 4084669 w 4272784"/>
              <a:gd name="connsiteY83" fmla="*/ 4048125 h 6858000"/>
              <a:gd name="connsiteX84" fmla="*/ 4082989 w 4272784"/>
              <a:gd name="connsiteY84" fmla="*/ 4116387 h 6858000"/>
              <a:gd name="connsiteX85" fmla="*/ 4084669 w 4272784"/>
              <a:gd name="connsiteY85" fmla="*/ 4186237 h 6858000"/>
              <a:gd name="connsiteX86" fmla="*/ 4094747 w 4272784"/>
              <a:gd name="connsiteY86" fmla="*/ 4244975 h 6858000"/>
              <a:gd name="connsiteX87" fmla="*/ 4104825 w 4272784"/>
              <a:gd name="connsiteY87" fmla="*/ 4297362 h 6858000"/>
              <a:gd name="connsiteX88" fmla="*/ 4119940 w 4272784"/>
              <a:gd name="connsiteY88" fmla="*/ 4343400 h 6858000"/>
              <a:gd name="connsiteX89" fmla="*/ 4138416 w 4272784"/>
              <a:gd name="connsiteY89" fmla="*/ 4386262 h 6858000"/>
              <a:gd name="connsiteX90" fmla="*/ 4156892 w 4272784"/>
              <a:gd name="connsiteY90" fmla="*/ 4424362 h 6858000"/>
              <a:gd name="connsiteX91" fmla="*/ 4197202 w 4272784"/>
              <a:gd name="connsiteY91" fmla="*/ 4498975 h 6858000"/>
              <a:gd name="connsiteX92" fmla="*/ 4217357 w 4272784"/>
              <a:gd name="connsiteY92" fmla="*/ 4537075 h 6858000"/>
              <a:gd name="connsiteX93" fmla="*/ 4234153 w 4272784"/>
              <a:gd name="connsiteY93" fmla="*/ 4579937 h 6858000"/>
              <a:gd name="connsiteX94" fmla="*/ 4249270 w 4272784"/>
              <a:gd name="connsiteY94" fmla="*/ 4625975 h 6858000"/>
              <a:gd name="connsiteX95" fmla="*/ 4261027 w 4272784"/>
              <a:gd name="connsiteY95" fmla="*/ 4678362 h 6858000"/>
              <a:gd name="connsiteX96" fmla="*/ 4269425 w 4272784"/>
              <a:gd name="connsiteY96" fmla="*/ 4738687 h 6858000"/>
              <a:gd name="connsiteX97" fmla="*/ 4272784 w 4272784"/>
              <a:gd name="connsiteY97" fmla="*/ 4806950 h 6858000"/>
              <a:gd name="connsiteX98" fmla="*/ 4269425 w 4272784"/>
              <a:gd name="connsiteY98" fmla="*/ 4875212 h 6858000"/>
              <a:gd name="connsiteX99" fmla="*/ 4261027 w 4272784"/>
              <a:gd name="connsiteY99" fmla="*/ 4935537 h 6858000"/>
              <a:gd name="connsiteX100" fmla="*/ 4249270 w 4272784"/>
              <a:gd name="connsiteY100" fmla="*/ 4987925 h 6858000"/>
              <a:gd name="connsiteX101" fmla="*/ 4234153 w 4272784"/>
              <a:gd name="connsiteY101" fmla="*/ 5033962 h 6858000"/>
              <a:gd name="connsiteX102" fmla="*/ 4217357 w 4272784"/>
              <a:gd name="connsiteY102" fmla="*/ 5075237 h 6858000"/>
              <a:gd name="connsiteX103" fmla="*/ 4197202 w 4272784"/>
              <a:gd name="connsiteY103" fmla="*/ 5114925 h 6858000"/>
              <a:gd name="connsiteX104" fmla="*/ 4177047 w 4272784"/>
              <a:gd name="connsiteY104" fmla="*/ 5149850 h 6858000"/>
              <a:gd name="connsiteX105" fmla="*/ 4156892 w 4272784"/>
              <a:gd name="connsiteY105" fmla="*/ 5186362 h 6858000"/>
              <a:gd name="connsiteX106" fmla="*/ 4138416 w 4272784"/>
              <a:gd name="connsiteY106" fmla="*/ 5226050 h 6858000"/>
              <a:gd name="connsiteX107" fmla="*/ 4119940 w 4272784"/>
              <a:gd name="connsiteY107" fmla="*/ 5268912 h 6858000"/>
              <a:gd name="connsiteX108" fmla="*/ 4104825 w 4272784"/>
              <a:gd name="connsiteY108" fmla="*/ 5313362 h 6858000"/>
              <a:gd name="connsiteX109" fmla="*/ 4094747 w 4272784"/>
              <a:gd name="connsiteY109" fmla="*/ 5365750 h 6858000"/>
              <a:gd name="connsiteX110" fmla="*/ 4084669 w 4272784"/>
              <a:gd name="connsiteY110" fmla="*/ 5426075 h 6858000"/>
              <a:gd name="connsiteX111" fmla="*/ 4082989 w 4272784"/>
              <a:gd name="connsiteY111" fmla="*/ 5494337 h 6858000"/>
              <a:gd name="connsiteX112" fmla="*/ 4084669 w 4272784"/>
              <a:gd name="connsiteY112" fmla="*/ 5562600 h 6858000"/>
              <a:gd name="connsiteX113" fmla="*/ 4094747 w 4272784"/>
              <a:gd name="connsiteY113" fmla="*/ 5622925 h 6858000"/>
              <a:gd name="connsiteX114" fmla="*/ 4104825 w 4272784"/>
              <a:gd name="connsiteY114" fmla="*/ 5675312 h 6858000"/>
              <a:gd name="connsiteX115" fmla="*/ 4119940 w 4272784"/>
              <a:gd name="connsiteY115" fmla="*/ 5721350 h 6858000"/>
              <a:gd name="connsiteX116" fmla="*/ 4138416 w 4272784"/>
              <a:gd name="connsiteY116" fmla="*/ 5762625 h 6858000"/>
              <a:gd name="connsiteX117" fmla="*/ 4156892 w 4272784"/>
              <a:gd name="connsiteY117" fmla="*/ 5802312 h 6858000"/>
              <a:gd name="connsiteX118" fmla="*/ 4177047 w 4272784"/>
              <a:gd name="connsiteY118" fmla="*/ 5840412 h 6858000"/>
              <a:gd name="connsiteX119" fmla="*/ 4197202 w 4272784"/>
              <a:gd name="connsiteY119" fmla="*/ 5876925 h 6858000"/>
              <a:gd name="connsiteX120" fmla="*/ 4217357 w 4272784"/>
              <a:gd name="connsiteY120" fmla="*/ 5915025 h 6858000"/>
              <a:gd name="connsiteX121" fmla="*/ 4234153 w 4272784"/>
              <a:gd name="connsiteY121" fmla="*/ 5956300 h 6858000"/>
              <a:gd name="connsiteX122" fmla="*/ 4249270 w 4272784"/>
              <a:gd name="connsiteY122" fmla="*/ 6003925 h 6858000"/>
              <a:gd name="connsiteX123" fmla="*/ 4261027 w 4272784"/>
              <a:gd name="connsiteY123" fmla="*/ 6056312 h 6858000"/>
              <a:gd name="connsiteX124" fmla="*/ 4269425 w 4272784"/>
              <a:gd name="connsiteY124" fmla="*/ 6113462 h 6858000"/>
              <a:gd name="connsiteX125" fmla="*/ 4272784 w 4272784"/>
              <a:gd name="connsiteY125" fmla="*/ 6183312 h 6858000"/>
              <a:gd name="connsiteX126" fmla="*/ 4269425 w 4272784"/>
              <a:gd name="connsiteY126" fmla="*/ 6251575 h 6858000"/>
              <a:gd name="connsiteX127" fmla="*/ 4261027 w 4272784"/>
              <a:gd name="connsiteY127" fmla="*/ 6311900 h 6858000"/>
              <a:gd name="connsiteX128" fmla="*/ 4249270 w 4272784"/>
              <a:gd name="connsiteY128" fmla="*/ 6361112 h 6858000"/>
              <a:gd name="connsiteX129" fmla="*/ 4234153 w 4272784"/>
              <a:gd name="connsiteY129" fmla="*/ 6407150 h 6858000"/>
              <a:gd name="connsiteX130" fmla="*/ 4217357 w 4272784"/>
              <a:gd name="connsiteY130" fmla="*/ 6448425 h 6858000"/>
              <a:gd name="connsiteX131" fmla="*/ 4198882 w 4272784"/>
              <a:gd name="connsiteY131" fmla="*/ 6488112 h 6858000"/>
              <a:gd name="connsiteX132" fmla="*/ 4180406 w 4272784"/>
              <a:gd name="connsiteY132" fmla="*/ 6523037 h 6858000"/>
              <a:gd name="connsiteX133" fmla="*/ 4160251 w 4272784"/>
              <a:gd name="connsiteY133" fmla="*/ 6561137 h 6858000"/>
              <a:gd name="connsiteX134" fmla="*/ 4140096 w 4272784"/>
              <a:gd name="connsiteY134" fmla="*/ 6597650 h 6858000"/>
              <a:gd name="connsiteX135" fmla="*/ 4123300 w 4272784"/>
              <a:gd name="connsiteY135" fmla="*/ 6640512 h 6858000"/>
              <a:gd name="connsiteX136" fmla="*/ 4106504 w 4272784"/>
              <a:gd name="connsiteY136" fmla="*/ 6683375 h 6858000"/>
              <a:gd name="connsiteX137" fmla="*/ 4096426 w 4272784"/>
              <a:gd name="connsiteY137" fmla="*/ 6735762 h 6858000"/>
              <a:gd name="connsiteX138" fmla="*/ 4088029 w 4272784"/>
              <a:gd name="connsiteY138" fmla="*/ 6791325 h 6858000"/>
              <a:gd name="connsiteX139" fmla="*/ 4082989 w 4272784"/>
              <a:gd name="connsiteY139" fmla="*/ 6858000 h 6858000"/>
              <a:gd name="connsiteX140" fmla="*/ 0 w 427278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272784" h="6858000">
                <a:moveTo>
                  <a:pt x="0" y="0"/>
                </a:moveTo>
                <a:lnTo>
                  <a:pt x="4082989" y="0"/>
                </a:lnTo>
                <a:lnTo>
                  <a:pt x="4088029" y="66675"/>
                </a:lnTo>
                <a:lnTo>
                  <a:pt x="4096426" y="122237"/>
                </a:lnTo>
                <a:lnTo>
                  <a:pt x="4106504" y="174625"/>
                </a:lnTo>
                <a:lnTo>
                  <a:pt x="4123300" y="217487"/>
                </a:lnTo>
                <a:lnTo>
                  <a:pt x="4140096" y="260350"/>
                </a:lnTo>
                <a:lnTo>
                  <a:pt x="4160251" y="296862"/>
                </a:lnTo>
                <a:lnTo>
                  <a:pt x="4180406" y="334962"/>
                </a:lnTo>
                <a:lnTo>
                  <a:pt x="4198882" y="369887"/>
                </a:lnTo>
                <a:lnTo>
                  <a:pt x="4217357" y="409575"/>
                </a:lnTo>
                <a:lnTo>
                  <a:pt x="4234153" y="450850"/>
                </a:lnTo>
                <a:lnTo>
                  <a:pt x="4249270" y="496887"/>
                </a:lnTo>
                <a:lnTo>
                  <a:pt x="4261027" y="546100"/>
                </a:lnTo>
                <a:lnTo>
                  <a:pt x="4269425" y="606425"/>
                </a:lnTo>
                <a:lnTo>
                  <a:pt x="4272784" y="673100"/>
                </a:lnTo>
                <a:lnTo>
                  <a:pt x="4269425" y="744537"/>
                </a:lnTo>
                <a:lnTo>
                  <a:pt x="4261027" y="801687"/>
                </a:lnTo>
                <a:lnTo>
                  <a:pt x="4249270" y="854075"/>
                </a:lnTo>
                <a:lnTo>
                  <a:pt x="4234153" y="901700"/>
                </a:lnTo>
                <a:lnTo>
                  <a:pt x="4217357" y="942975"/>
                </a:lnTo>
                <a:lnTo>
                  <a:pt x="4197202" y="981075"/>
                </a:lnTo>
                <a:lnTo>
                  <a:pt x="4177047" y="1017587"/>
                </a:lnTo>
                <a:lnTo>
                  <a:pt x="4156892" y="1055687"/>
                </a:lnTo>
                <a:lnTo>
                  <a:pt x="4138416" y="1095375"/>
                </a:lnTo>
                <a:lnTo>
                  <a:pt x="4119940" y="1136650"/>
                </a:lnTo>
                <a:lnTo>
                  <a:pt x="4104825" y="1182687"/>
                </a:lnTo>
                <a:lnTo>
                  <a:pt x="4094747" y="1235075"/>
                </a:lnTo>
                <a:lnTo>
                  <a:pt x="4084669" y="1295400"/>
                </a:lnTo>
                <a:lnTo>
                  <a:pt x="4082989" y="1363662"/>
                </a:lnTo>
                <a:lnTo>
                  <a:pt x="4084669" y="1431925"/>
                </a:lnTo>
                <a:lnTo>
                  <a:pt x="4094747" y="1492250"/>
                </a:lnTo>
                <a:lnTo>
                  <a:pt x="4104825" y="1544637"/>
                </a:lnTo>
                <a:lnTo>
                  <a:pt x="4119940" y="1589087"/>
                </a:lnTo>
                <a:lnTo>
                  <a:pt x="4138416" y="1631950"/>
                </a:lnTo>
                <a:lnTo>
                  <a:pt x="4156892" y="1671637"/>
                </a:lnTo>
                <a:lnTo>
                  <a:pt x="4177047" y="1708150"/>
                </a:lnTo>
                <a:lnTo>
                  <a:pt x="4197202" y="1743075"/>
                </a:lnTo>
                <a:lnTo>
                  <a:pt x="4217357" y="1782762"/>
                </a:lnTo>
                <a:lnTo>
                  <a:pt x="4234153" y="1824037"/>
                </a:lnTo>
                <a:lnTo>
                  <a:pt x="4249270" y="1870075"/>
                </a:lnTo>
                <a:lnTo>
                  <a:pt x="4261027" y="1922462"/>
                </a:lnTo>
                <a:lnTo>
                  <a:pt x="4269425" y="1982787"/>
                </a:lnTo>
                <a:lnTo>
                  <a:pt x="4272784" y="2051050"/>
                </a:lnTo>
                <a:lnTo>
                  <a:pt x="4269425" y="2119312"/>
                </a:lnTo>
                <a:lnTo>
                  <a:pt x="4261027" y="2179637"/>
                </a:lnTo>
                <a:lnTo>
                  <a:pt x="4249270" y="2232025"/>
                </a:lnTo>
                <a:lnTo>
                  <a:pt x="4234153" y="2278062"/>
                </a:lnTo>
                <a:lnTo>
                  <a:pt x="4217357" y="2319337"/>
                </a:lnTo>
                <a:lnTo>
                  <a:pt x="4197202" y="2359025"/>
                </a:lnTo>
                <a:lnTo>
                  <a:pt x="4177047" y="2395537"/>
                </a:lnTo>
                <a:lnTo>
                  <a:pt x="4156892" y="2433637"/>
                </a:lnTo>
                <a:lnTo>
                  <a:pt x="4138416" y="2471737"/>
                </a:lnTo>
                <a:lnTo>
                  <a:pt x="4119940" y="2513012"/>
                </a:lnTo>
                <a:lnTo>
                  <a:pt x="4104825" y="2560637"/>
                </a:lnTo>
                <a:lnTo>
                  <a:pt x="4094747" y="2613025"/>
                </a:lnTo>
                <a:lnTo>
                  <a:pt x="4084669" y="2671762"/>
                </a:lnTo>
                <a:lnTo>
                  <a:pt x="4082989" y="2741612"/>
                </a:lnTo>
                <a:lnTo>
                  <a:pt x="4084669" y="2809875"/>
                </a:lnTo>
                <a:lnTo>
                  <a:pt x="4094747" y="2868612"/>
                </a:lnTo>
                <a:lnTo>
                  <a:pt x="4104825" y="2922587"/>
                </a:lnTo>
                <a:lnTo>
                  <a:pt x="4119940" y="2967037"/>
                </a:lnTo>
                <a:lnTo>
                  <a:pt x="4138416" y="3009900"/>
                </a:lnTo>
                <a:lnTo>
                  <a:pt x="4156892" y="3046412"/>
                </a:lnTo>
                <a:lnTo>
                  <a:pt x="4177047" y="3084512"/>
                </a:lnTo>
                <a:lnTo>
                  <a:pt x="4197202" y="3121025"/>
                </a:lnTo>
                <a:lnTo>
                  <a:pt x="4217357" y="3160712"/>
                </a:lnTo>
                <a:lnTo>
                  <a:pt x="4234153" y="3201987"/>
                </a:lnTo>
                <a:lnTo>
                  <a:pt x="4249270" y="3248025"/>
                </a:lnTo>
                <a:lnTo>
                  <a:pt x="4261027" y="3300412"/>
                </a:lnTo>
                <a:lnTo>
                  <a:pt x="4269425" y="3360737"/>
                </a:lnTo>
                <a:lnTo>
                  <a:pt x="4272784" y="3427412"/>
                </a:lnTo>
                <a:lnTo>
                  <a:pt x="4269425" y="3497262"/>
                </a:lnTo>
                <a:lnTo>
                  <a:pt x="4261027" y="3557587"/>
                </a:lnTo>
                <a:lnTo>
                  <a:pt x="4249270" y="3609975"/>
                </a:lnTo>
                <a:lnTo>
                  <a:pt x="4234153" y="3656012"/>
                </a:lnTo>
                <a:lnTo>
                  <a:pt x="4217357" y="3697287"/>
                </a:lnTo>
                <a:lnTo>
                  <a:pt x="4197202" y="3736975"/>
                </a:lnTo>
                <a:lnTo>
                  <a:pt x="4156892" y="3811587"/>
                </a:lnTo>
                <a:lnTo>
                  <a:pt x="4138416" y="3848100"/>
                </a:lnTo>
                <a:lnTo>
                  <a:pt x="4119940" y="3890962"/>
                </a:lnTo>
                <a:lnTo>
                  <a:pt x="4104825" y="3935412"/>
                </a:lnTo>
                <a:lnTo>
                  <a:pt x="4094747" y="3987800"/>
                </a:lnTo>
                <a:lnTo>
                  <a:pt x="4084669" y="4048125"/>
                </a:lnTo>
                <a:lnTo>
                  <a:pt x="4082989" y="4116387"/>
                </a:lnTo>
                <a:lnTo>
                  <a:pt x="4084669" y="4186237"/>
                </a:lnTo>
                <a:lnTo>
                  <a:pt x="4094747" y="4244975"/>
                </a:lnTo>
                <a:lnTo>
                  <a:pt x="4104825" y="4297362"/>
                </a:lnTo>
                <a:lnTo>
                  <a:pt x="4119940" y="4343400"/>
                </a:lnTo>
                <a:lnTo>
                  <a:pt x="4138416" y="4386262"/>
                </a:lnTo>
                <a:lnTo>
                  <a:pt x="4156892" y="4424362"/>
                </a:lnTo>
                <a:lnTo>
                  <a:pt x="4197202" y="4498975"/>
                </a:lnTo>
                <a:lnTo>
                  <a:pt x="4217357" y="4537075"/>
                </a:lnTo>
                <a:lnTo>
                  <a:pt x="4234153" y="4579937"/>
                </a:lnTo>
                <a:lnTo>
                  <a:pt x="4249270" y="4625975"/>
                </a:lnTo>
                <a:lnTo>
                  <a:pt x="4261027" y="4678362"/>
                </a:lnTo>
                <a:lnTo>
                  <a:pt x="4269425" y="4738687"/>
                </a:lnTo>
                <a:lnTo>
                  <a:pt x="4272784" y="4806950"/>
                </a:lnTo>
                <a:lnTo>
                  <a:pt x="4269425" y="4875212"/>
                </a:lnTo>
                <a:lnTo>
                  <a:pt x="4261027" y="4935537"/>
                </a:lnTo>
                <a:lnTo>
                  <a:pt x="4249270" y="4987925"/>
                </a:lnTo>
                <a:lnTo>
                  <a:pt x="4234153" y="5033962"/>
                </a:lnTo>
                <a:lnTo>
                  <a:pt x="4217357" y="5075237"/>
                </a:lnTo>
                <a:lnTo>
                  <a:pt x="4197202" y="5114925"/>
                </a:lnTo>
                <a:lnTo>
                  <a:pt x="4177047" y="5149850"/>
                </a:lnTo>
                <a:lnTo>
                  <a:pt x="4156892" y="5186362"/>
                </a:lnTo>
                <a:lnTo>
                  <a:pt x="4138416" y="5226050"/>
                </a:lnTo>
                <a:lnTo>
                  <a:pt x="4119940" y="5268912"/>
                </a:lnTo>
                <a:lnTo>
                  <a:pt x="4104825" y="5313362"/>
                </a:lnTo>
                <a:lnTo>
                  <a:pt x="4094747" y="5365750"/>
                </a:lnTo>
                <a:lnTo>
                  <a:pt x="4084669" y="5426075"/>
                </a:lnTo>
                <a:lnTo>
                  <a:pt x="4082989" y="5494337"/>
                </a:lnTo>
                <a:lnTo>
                  <a:pt x="4084669" y="5562600"/>
                </a:lnTo>
                <a:lnTo>
                  <a:pt x="4094747" y="5622925"/>
                </a:lnTo>
                <a:lnTo>
                  <a:pt x="4104825" y="5675312"/>
                </a:lnTo>
                <a:lnTo>
                  <a:pt x="4119940" y="5721350"/>
                </a:lnTo>
                <a:lnTo>
                  <a:pt x="4138416" y="5762625"/>
                </a:lnTo>
                <a:lnTo>
                  <a:pt x="4156892" y="5802312"/>
                </a:lnTo>
                <a:lnTo>
                  <a:pt x="4177047" y="5840412"/>
                </a:lnTo>
                <a:lnTo>
                  <a:pt x="4197202" y="5876925"/>
                </a:lnTo>
                <a:lnTo>
                  <a:pt x="4217357" y="5915025"/>
                </a:lnTo>
                <a:lnTo>
                  <a:pt x="4234153" y="5956300"/>
                </a:lnTo>
                <a:lnTo>
                  <a:pt x="4249270" y="6003925"/>
                </a:lnTo>
                <a:lnTo>
                  <a:pt x="4261027" y="6056312"/>
                </a:lnTo>
                <a:lnTo>
                  <a:pt x="4269425" y="6113462"/>
                </a:lnTo>
                <a:lnTo>
                  <a:pt x="4272784" y="6183312"/>
                </a:lnTo>
                <a:lnTo>
                  <a:pt x="4269425" y="6251575"/>
                </a:lnTo>
                <a:lnTo>
                  <a:pt x="4261027" y="6311900"/>
                </a:lnTo>
                <a:lnTo>
                  <a:pt x="4249270" y="6361112"/>
                </a:lnTo>
                <a:lnTo>
                  <a:pt x="4234153" y="6407150"/>
                </a:lnTo>
                <a:lnTo>
                  <a:pt x="4217357" y="6448425"/>
                </a:lnTo>
                <a:lnTo>
                  <a:pt x="4198882" y="6488112"/>
                </a:lnTo>
                <a:lnTo>
                  <a:pt x="4180406" y="6523037"/>
                </a:lnTo>
                <a:lnTo>
                  <a:pt x="4160251" y="6561137"/>
                </a:lnTo>
                <a:lnTo>
                  <a:pt x="4140096" y="6597650"/>
                </a:lnTo>
                <a:lnTo>
                  <a:pt x="4123300" y="6640512"/>
                </a:lnTo>
                <a:lnTo>
                  <a:pt x="4106504" y="6683375"/>
                </a:lnTo>
                <a:lnTo>
                  <a:pt x="4096426" y="6735762"/>
                </a:lnTo>
                <a:lnTo>
                  <a:pt x="4088029" y="6791325"/>
                </a:lnTo>
                <a:lnTo>
                  <a:pt x="4082989" y="6858000"/>
                </a:lnTo>
                <a:lnTo>
                  <a:pt x="0" y="6858000"/>
                </a:lnTo>
                <a:close/>
              </a:path>
            </a:pathLst>
          </a:custGeom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909E572F-9CDC-4214-9D42-FF00176495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17162" cy="6858000"/>
          </a:xfrm>
          <a:custGeom>
            <a:avLst/>
            <a:gdLst>
              <a:gd name="connsiteX0" fmla="*/ 4417162 w 4417162"/>
              <a:gd name="connsiteY0" fmla="*/ 0 h 6858000"/>
              <a:gd name="connsiteX1" fmla="*/ 334174 w 4417162"/>
              <a:gd name="connsiteY1" fmla="*/ 0 h 6858000"/>
              <a:gd name="connsiteX2" fmla="*/ 334173 w 4417162"/>
              <a:gd name="connsiteY2" fmla="*/ 0 h 6858000"/>
              <a:gd name="connsiteX3" fmla="*/ 189795 w 4417162"/>
              <a:gd name="connsiteY3" fmla="*/ 0 h 6858000"/>
              <a:gd name="connsiteX4" fmla="*/ 184756 w 4417162"/>
              <a:gd name="connsiteY4" fmla="*/ 66675 h 6858000"/>
              <a:gd name="connsiteX5" fmla="*/ 176358 w 4417162"/>
              <a:gd name="connsiteY5" fmla="*/ 122237 h 6858000"/>
              <a:gd name="connsiteX6" fmla="*/ 166281 w 4417162"/>
              <a:gd name="connsiteY6" fmla="*/ 174625 h 6858000"/>
              <a:gd name="connsiteX7" fmla="*/ 149485 w 4417162"/>
              <a:gd name="connsiteY7" fmla="*/ 217487 h 6858000"/>
              <a:gd name="connsiteX8" fmla="*/ 132689 w 4417162"/>
              <a:gd name="connsiteY8" fmla="*/ 260350 h 6858000"/>
              <a:gd name="connsiteX9" fmla="*/ 112534 w 4417162"/>
              <a:gd name="connsiteY9" fmla="*/ 296862 h 6858000"/>
              <a:gd name="connsiteX10" fmla="*/ 92379 w 4417162"/>
              <a:gd name="connsiteY10" fmla="*/ 334962 h 6858000"/>
              <a:gd name="connsiteX11" fmla="*/ 73903 w 4417162"/>
              <a:gd name="connsiteY11" fmla="*/ 369887 h 6858000"/>
              <a:gd name="connsiteX12" fmla="*/ 55427 w 4417162"/>
              <a:gd name="connsiteY12" fmla="*/ 409575 h 6858000"/>
              <a:gd name="connsiteX13" fmla="*/ 38632 w 4417162"/>
              <a:gd name="connsiteY13" fmla="*/ 450850 h 6858000"/>
              <a:gd name="connsiteX14" fmla="*/ 23515 w 4417162"/>
              <a:gd name="connsiteY14" fmla="*/ 496887 h 6858000"/>
              <a:gd name="connsiteX15" fmla="*/ 11758 w 4417162"/>
              <a:gd name="connsiteY15" fmla="*/ 546100 h 6858000"/>
              <a:gd name="connsiteX16" fmla="*/ 3359 w 4417162"/>
              <a:gd name="connsiteY16" fmla="*/ 606425 h 6858000"/>
              <a:gd name="connsiteX17" fmla="*/ 0 w 4417162"/>
              <a:gd name="connsiteY17" fmla="*/ 673100 h 6858000"/>
              <a:gd name="connsiteX18" fmla="*/ 3359 w 4417162"/>
              <a:gd name="connsiteY18" fmla="*/ 744537 h 6858000"/>
              <a:gd name="connsiteX19" fmla="*/ 11758 w 4417162"/>
              <a:gd name="connsiteY19" fmla="*/ 801687 h 6858000"/>
              <a:gd name="connsiteX20" fmla="*/ 23515 w 4417162"/>
              <a:gd name="connsiteY20" fmla="*/ 854075 h 6858000"/>
              <a:gd name="connsiteX21" fmla="*/ 38632 w 4417162"/>
              <a:gd name="connsiteY21" fmla="*/ 901700 h 6858000"/>
              <a:gd name="connsiteX22" fmla="*/ 55427 w 4417162"/>
              <a:gd name="connsiteY22" fmla="*/ 942975 h 6858000"/>
              <a:gd name="connsiteX23" fmla="*/ 75583 w 4417162"/>
              <a:gd name="connsiteY23" fmla="*/ 981075 h 6858000"/>
              <a:gd name="connsiteX24" fmla="*/ 95738 w 4417162"/>
              <a:gd name="connsiteY24" fmla="*/ 1017587 h 6858000"/>
              <a:gd name="connsiteX25" fmla="*/ 115893 w 4417162"/>
              <a:gd name="connsiteY25" fmla="*/ 1055687 h 6858000"/>
              <a:gd name="connsiteX26" fmla="*/ 134368 w 4417162"/>
              <a:gd name="connsiteY26" fmla="*/ 1095375 h 6858000"/>
              <a:gd name="connsiteX27" fmla="*/ 152844 w 4417162"/>
              <a:gd name="connsiteY27" fmla="*/ 1136650 h 6858000"/>
              <a:gd name="connsiteX28" fmla="*/ 167960 w 4417162"/>
              <a:gd name="connsiteY28" fmla="*/ 1182687 h 6858000"/>
              <a:gd name="connsiteX29" fmla="*/ 178038 w 4417162"/>
              <a:gd name="connsiteY29" fmla="*/ 1235075 h 6858000"/>
              <a:gd name="connsiteX30" fmla="*/ 188115 w 4417162"/>
              <a:gd name="connsiteY30" fmla="*/ 1295400 h 6858000"/>
              <a:gd name="connsiteX31" fmla="*/ 189795 w 4417162"/>
              <a:gd name="connsiteY31" fmla="*/ 1363662 h 6858000"/>
              <a:gd name="connsiteX32" fmla="*/ 188115 w 4417162"/>
              <a:gd name="connsiteY32" fmla="*/ 1431925 h 6858000"/>
              <a:gd name="connsiteX33" fmla="*/ 178038 w 4417162"/>
              <a:gd name="connsiteY33" fmla="*/ 1492250 h 6858000"/>
              <a:gd name="connsiteX34" fmla="*/ 167960 w 4417162"/>
              <a:gd name="connsiteY34" fmla="*/ 1544637 h 6858000"/>
              <a:gd name="connsiteX35" fmla="*/ 152844 w 4417162"/>
              <a:gd name="connsiteY35" fmla="*/ 1589087 h 6858000"/>
              <a:gd name="connsiteX36" fmla="*/ 134368 w 4417162"/>
              <a:gd name="connsiteY36" fmla="*/ 1631950 h 6858000"/>
              <a:gd name="connsiteX37" fmla="*/ 115893 w 4417162"/>
              <a:gd name="connsiteY37" fmla="*/ 1671637 h 6858000"/>
              <a:gd name="connsiteX38" fmla="*/ 95738 w 4417162"/>
              <a:gd name="connsiteY38" fmla="*/ 1708150 h 6858000"/>
              <a:gd name="connsiteX39" fmla="*/ 75583 w 4417162"/>
              <a:gd name="connsiteY39" fmla="*/ 1743075 h 6858000"/>
              <a:gd name="connsiteX40" fmla="*/ 55427 w 4417162"/>
              <a:gd name="connsiteY40" fmla="*/ 1782762 h 6858000"/>
              <a:gd name="connsiteX41" fmla="*/ 38632 w 4417162"/>
              <a:gd name="connsiteY41" fmla="*/ 1824037 h 6858000"/>
              <a:gd name="connsiteX42" fmla="*/ 23515 w 4417162"/>
              <a:gd name="connsiteY42" fmla="*/ 1870075 h 6858000"/>
              <a:gd name="connsiteX43" fmla="*/ 11758 w 4417162"/>
              <a:gd name="connsiteY43" fmla="*/ 1922462 h 6858000"/>
              <a:gd name="connsiteX44" fmla="*/ 3359 w 4417162"/>
              <a:gd name="connsiteY44" fmla="*/ 1982787 h 6858000"/>
              <a:gd name="connsiteX45" fmla="*/ 0 w 4417162"/>
              <a:gd name="connsiteY45" fmla="*/ 2051050 h 6858000"/>
              <a:gd name="connsiteX46" fmla="*/ 3359 w 4417162"/>
              <a:gd name="connsiteY46" fmla="*/ 2119312 h 6858000"/>
              <a:gd name="connsiteX47" fmla="*/ 11758 w 4417162"/>
              <a:gd name="connsiteY47" fmla="*/ 2179637 h 6858000"/>
              <a:gd name="connsiteX48" fmla="*/ 23515 w 4417162"/>
              <a:gd name="connsiteY48" fmla="*/ 2232025 h 6858000"/>
              <a:gd name="connsiteX49" fmla="*/ 38632 w 4417162"/>
              <a:gd name="connsiteY49" fmla="*/ 2278062 h 6858000"/>
              <a:gd name="connsiteX50" fmla="*/ 55427 w 4417162"/>
              <a:gd name="connsiteY50" fmla="*/ 2319337 h 6858000"/>
              <a:gd name="connsiteX51" fmla="*/ 75583 w 4417162"/>
              <a:gd name="connsiteY51" fmla="*/ 2359025 h 6858000"/>
              <a:gd name="connsiteX52" fmla="*/ 95738 w 4417162"/>
              <a:gd name="connsiteY52" fmla="*/ 2395537 h 6858000"/>
              <a:gd name="connsiteX53" fmla="*/ 115893 w 4417162"/>
              <a:gd name="connsiteY53" fmla="*/ 2433637 h 6858000"/>
              <a:gd name="connsiteX54" fmla="*/ 134368 w 4417162"/>
              <a:gd name="connsiteY54" fmla="*/ 2471737 h 6858000"/>
              <a:gd name="connsiteX55" fmla="*/ 152844 w 4417162"/>
              <a:gd name="connsiteY55" fmla="*/ 2513012 h 6858000"/>
              <a:gd name="connsiteX56" fmla="*/ 167960 w 4417162"/>
              <a:gd name="connsiteY56" fmla="*/ 2560637 h 6858000"/>
              <a:gd name="connsiteX57" fmla="*/ 178038 w 4417162"/>
              <a:gd name="connsiteY57" fmla="*/ 2613025 h 6858000"/>
              <a:gd name="connsiteX58" fmla="*/ 188115 w 4417162"/>
              <a:gd name="connsiteY58" fmla="*/ 2671762 h 6858000"/>
              <a:gd name="connsiteX59" fmla="*/ 189795 w 4417162"/>
              <a:gd name="connsiteY59" fmla="*/ 2741612 h 6858000"/>
              <a:gd name="connsiteX60" fmla="*/ 188115 w 4417162"/>
              <a:gd name="connsiteY60" fmla="*/ 2809875 h 6858000"/>
              <a:gd name="connsiteX61" fmla="*/ 178038 w 4417162"/>
              <a:gd name="connsiteY61" fmla="*/ 2868612 h 6858000"/>
              <a:gd name="connsiteX62" fmla="*/ 167960 w 4417162"/>
              <a:gd name="connsiteY62" fmla="*/ 2922587 h 6858000"/>
              <a:gd name="connsiteX63" fmla="*/ 152844 w 4417162"/>
              <a:gd name="connsiteY63" fmla="*/ 2967037 h 6858000"/>
              <a:gd name="connsiteX64" fmla="*/ 134368 w 4417162"/>
              <a:gd name="connsiteY64" fmla="*/ 3009900 h 6858000"/>
              <a:gd name="connsiteX65" fmla="*/ 115893 w 4417162"/>
              <a:gd name="connsiteY65" fmla="*/ 3046412 h 6858000"/>
              <a:gd name="connsiteX66" fmla="*/ 95738 w 4417162"/>
              <a:gd name="connsiteY66" fmla="*/ 3084512 h 6858000"/>
              <a:gd name="connsiteX67" fmla="*/ 75583 w 4417162"/>
              <a:gd name="connsiteY67" fmla="*/ 3121025 h 6858000"/>
              <a:gd name="connsiteX68" fmla="*/ 55427 w 4417162"/>
              <a:gd name="connsiteY68" fmla="*/ 3160712 h 6858000"/>
              <a:gd name="connsiteX69" fmla="*/ 38632 w 4417162"/>
              <a:gd name="connsiteY69" fmla="*/ 3201987 h 6858000"/>
              <a:gd name="connsiteX70" fmla="*/ 23515 w 4417162"/>
              <a:gd name="connsiteY70" fmla="*/ 3248025 h 6858000"/>
              <a:gd name="connsiteX71" fmla="*/ 11758 w 4417162"/>
              <a:gd name="connsiteY71" fmla="*/ 3300412 h 6858000"/>
              <a:gd name="connsiteX72" fmla="*/ 3359 w 4417162"/>
              <a:gd name="connsiteY72" fmla="*/ 3360737 h 6858000"/>
              <a:gd name="connsiteX73" fmla="*/ 0 w 4417162"/>
              <a:gd name="connsiteY73" fmla="*/ 3427412 h 6858000"/>
              <a:gd name="connsiteX74" fmla="*/ 3359 w 4417162"/>
              <a:gd name="connsiteY74" fmla="*/ 3497262 h 6858000"/>
              <a:gd name="connsiteX75" fmla="*/ 11758 w 4417162"/>
              <a:gd name="connsiteY75" fmla="*/ 3557587 h 6858000"/>
              <a:gd name="connsiteX76" fmla="*/ 23515 w 4417162"/>
              <a:gd name="connsiteY76" fmla="*/ 3609975 h 6858000"/>
              <a:gd name="connsiteX77" fmla="*/ 38632 w 4417162"/>
              <a:gd name="connsiteY77" fmla="*/ 3656012 h 6858000"/>
              <a:gd name="connsiteX78" fmla="*/ 55427 w 4417162"/>
              <a:gd name="connsiteY78" fmla="*/ 3697287 h 6858000"/>
              <a:gd name="connsiteX79" fmla="*/ 75583 w 4417162"/>
              <a:gd name="connsiteY79" fmla="*/ 3736975 h 6858000"/>
              <a:gd name="connsiteX80" fmla="*/ 115893 w 4417162"/>
              <a:gd name="connsiteY80" fmla="*/ 3811587 h 6858000"/>
              <a:gd name="connsiteX81" fmla="*/ 134368 w 4417162"/>
              <a:gd name="connsiteY81" fmla="*/ 3848100 h 6858000"/>
              <a:gd name="connsiteX82" fmla="*/ 152844 w 4417162"/>
              <a:gd name="connsiteY82" fmla="*/ 3890962 h 6858000"/>
              <a:gd name="connsiteX83" fmla="*/ 167960 w 4417162"/>
              <a:gd name="connsiteY83" fmla="*/ 3935412 h 6858000"/>
              <a:gd name="connsiteX84" fmla="*/ 178038 w 4417162"/>
              <a:gd name="connsiteY84" fmla="*/ 3987800 h 6858000"/>
              <a:gd name="connsiteX85" fmla="*/ 188115 w 4417162"/>
              <a:gd name="connsiteY85" fmla="*/ 4048125 h 6858000"/>
              <a:gd name="connsiteX86" fmla="*/ 189795 w 4417162"/>
              <a:gd name="connsiteY86" fmla="*/ 4116387 h 6858000"/>
              <a:gd name="connsiteX87" fmla="*/ 188115 w 4417162"/>
              <a:gd name="connsiteY87" fmla="*/ 4186237 h 6858000"/>
              <a:gd name="connsiteX88" fmla="*/ 178038 w 4417162"/>
              <a:gd name="connsiteY88" fmla="*/ 4244975 h 6858000"/>
              <a:gd name="connsiteX89" fmla="*/ 167960 w 4417162"/>
              <a:gd name="connsiteY89" fmla="*/ 4297362 h 6858000"/>
              <a:gd name="connsiteX90" fmla="*/ 152844 w 4417162"/>
              <a:gd name="connsiteY90" fmla="*/ 4343400 h 6858000"/>
              <a:gd name="connsiteX91" fmla="*/ 134368 w 4417162"/>
              <a:gd name="connsiteY91" fmla="*/ 4386262 h 6858000"/>
              <a:gd name="connsiteX92" fmla="*/ 115893 w 4417162"/>
              <a:gd name="connsiteY92" fmla="*/ 4424362 h 6858000"/>
              <a:gd name="connsiteX93" fmla="*/ 75583 w 4417162"/>
              <a:gd name="connsiteY93" fmla="*/ 4498975 h 6858000"/>
              <a:gd name="connsiteX94" fmla="*/ 55427 w 4417162"/>
              <a:gd name="connsiteY94" fmla="*/ 4537075 h 6858000"/>
              <a:gd name="connsiteX95" fmla="*/ 38632 w 4417162"/>
              <a:gd name="connsiteY95" fmla="*/ 4579937 h 6858000"/>
              <a:gd name="connsiteX96" fmla="*/ 23515 w 4417162"/>
              <a:gd name="connsiteY96" fmla="*/ 4625975 h 6858000"/>
              <a:gd name="connsiteX97" fmla="*/ 11758 w 4417162"/>
              <a:gd name="connsiteY97" fmla="*/ 4678362 h 6858000"/>
              <a:gd name="connsiteX98" fmla="*/ 3359 w 4417162"/>
              <a:gd name="connsiteY98" fmla="*/ 4738687 h 6858000"/>
              <a:gd name="connsiteX99" fmla="*/ 0 w 4417162"/>
              <a:gd name="connsiteY99" fmla="*/ 4806950 h 6858000"/>
              <a:gd name="connsiteX100" fmla="*/ 3359 w 4417162"/>
              <a:gd name="connsiteY100" fmla="*/ 4875212 h 6858000"/>
              <a:gd name="connsiteX101" fmla="*/ 11758 w 4417162"/>
              <a:gd name="connsiteY101" fmla="*/ 4935537 h 6858000"/>
              <a:gd name="connsiteX102" fmla="*/ 23515 w 4417162"/>
              <a:gd name="connsiteY102" fmla="*/ 4987925 h 6858000"/>
              <a:gd name="connsiteX103" fmla="*/ 38632 w 4417162"/>
              <a:gd name="connsiteY103" fmla="*/ 5033962 h 6858000"/>
              <a:gd name="connsiteX104" fmla="*/ 55427 w 4417162"/>
              <a:gd name="connsiteY104" fmla="*/ 5075237 h 6858000"/>
              <a:gd name="connsiteX105" fmla="*/ 75583 w 4417162"/>
              <a:gd name="connsiteY105" fmla="*/ 5114925 h 6858000"/>
              <a:gd name="connsiteX106" fmla="*/ 95738 w 4417162"/>
              <a:gd name="connsiteY106" fmla="*/ 5149850 h 6858000"/>
              <a:gd name="connsiteX107" fmla="*/ 115893 w 4417162"/>
              <a:gd name="connsiteY107" fmla="*/ 5186362 h 6858000"/>
              <a:gd name="connsiteX108" fmla="*/ 134368 w 4417162"/>
              <a:gd name="connsiteY108" fmla="*/ 5226050 h 6858000"/>
              <a:gd name="connsiteX109" fmla="*/ 152844 w 4417162"/>
              <a:gd name="connsiteY109" fmla="*/ 5268912 h 6858000"/>
              <a:gd name="connsiteX110" fmla="*/ 167960 w 4417162"/>
              <a:gd name="connsiteY110" fmla="*/ 5313362 h 6858000"/>
              <a:gd name="connsiteX111" fmla="*/ 178038 w 4417162"/>
              <a:gd name="connsiteY111" fmla="*/ 5365750 h 6858000"/>
              <a:gd name="connsiteX112" fmla="*/ 188115 w 4417162"/>
              <a:gd name="connsiteY112" fmla="*/ 5426075 h 6858000"/>
              <a:gd name="connsiteX113" fmla="*/ 189795 w 4417162"/>
              <a:gd name="connsiteY113" fmla="*/ 5494337 h 6858000"/>
              <a:gd name="connsiteX114" fmla="*/ 188115 w 4417162"/>
              <a:gd name="connsiteY114" fmla="*/ 5562600 h 6858000"/>
              <a:gd name="connsiteX115" fmla="*/ 178038 w 4417162"/>
              <a:gd name="connsiteY115" fmla="*/ 5622925 h 6858000"/>
              <a:gd name="connsiteX116" fmla="*/ 167960 w 4417162"/>
              <a:gd name="connsiteY116" fmla="*/ 5675312 h 6858000"/>
              <a:gd name="connsiteX117" fmla="*/ 152844 w 4417162"/>
              <a:gd name="connsiteY117" fmla="*/ 5721350 h 6858000"/>
              <a:gd name="connsiteX118" fmla="*/ 134368 w 4417162"/>
              <a:gd name="connsiteY118" fmla="*/ 5762625 h 6858000"/>
              <a:gd name="connsiteX119" fmla="*/ 115893 w 4417162"/>
              <a:gd name="connsiteY119" fmla="*/ 5802312 h 6858000"/>
              <a:gd name="connsiteX120" fmla="*/ 95738 w 4417162"/>
              <a:gd name="connsiteY120" fmla="*/ 5840412 h 6858000"/>
              <a:gd name="connsiteX121" fmla="*/ 75583 w 4417162"/>
              <a:gd name="connsiteY121" fmla="*/ 5876925 h 6858000"/>
              <a:gd name="connsiteX122" fmla="*/ 55427 w 4417162"/>
              <a:gd name="connsiteY122" fmla="*/ 5915025 h 6858000"/>
              <a:gd name="connsiteX123" fmla="*/ 38632 w 4417162"/>
              <a:gd name="connsiteY123" fmla="*/ 5956300 h 6858000"/>
              <a:gd name="connsiteX124" fmla="*/ 23515 w 4417162"/>
              <a:gd name="connsiteY124" fmla="*/ 6003925 h 6858000"/>
              <a:gd name="connsiteX125" fmla="*/ 11758 w 4417162"/>
              <a:gd name="connsiteY125" fmla="*/ 6056312 h 6858000"/>
              <a:gd name="connsiteX126" fmla="*/ 3359 w 4417162"/>
              <a:gd name="connsiteY126" fmla="*/ 6113462 h 6858000"/>
              <a:gd name="connsiteX127" fmla="*/ 0 w 4417162"/>
              <a:gd name="connsiteY127" fmla="*/ 6183312 h 6858000"/>
              <a:gd name="connsiteX128" fmla="*/ 3359 w 4417162"/>
              <a:gd name="connsiteY128" fmla="*/ 6251575 h 6858000"/>
              <a:gd name="connsiteX129" fmla="*/ 11758 w 4417162"/>
              <a:gd name="connsiteY129" fmla="*/ 6311900 h 6858000"/>
              <a:gd name="connsiteX130" fmla="*/ 23515 w 4417162"/>
              <a:gd name="connsiteY130" fmla="*/ 6361112 h 6858000"/>
              <a:gd name="connsiteX131" fmla="*/ 38632 w 4417162"/>
              <a:gd name="connsiteY131" fmla="*/ 6407150 h 6858000"/>
              <a:gd name="connsiteX132" fmla="*/ 55427 w 4417162"/>
              <a:gd name="connsiteY132" fmla="*/ 6448425 h 6858000"/>
              <a:gd name="connsiteX133" fmla="*/ 73903 w 4417162"/>
              <a:gd name="connsiteY133" fmla="*/ 6488112 h 6858000"/>
              <a:gd name="connsiteX134" fmla="*/ 92379 w 4417162"/>
              <a:gd name="connsiteY134" fmla="*/ 6523037 h 6858000"/>
              <a:gd name="connsiteX135" fmla="*/ 112534 w 4417162"/>
              <a:gd name="connsiteY135" fmla="*/ 6561137 h 6858000"/>
              <a:gd name="connsiteX136" fmla="*/ 132689 w 4417162"/>
              <a:gd name="connsiteY136" fmla="*/ 6597650 h 6858000"/>
              <a:gd name="connsiteX137" fmla="*/ 149485 w 4417162"/>
              <a:gd name="connsiteY137" fmla="*/ 6640512 h 6858000"/>
              <a:gd name="connsiteX138" fmla="*/ 166281 w 4417162"/>
              <a:gd name="connsiteY138" fmla="*/ 6683375 h 6858000"/>
              <a:gd name="connsiteX139" fmla="*/ 176358 w 4417162"/>
              <a:gd name="connsiteY139" fmla="*/ 6735762 h 6858000"/>
              <a:gd name="connsiteX140" fmla="*/ 184756 w 4417162"/>
              <a:gd name="connsiteY140" fmla="*/ 6791325 h 6858000"/>
              <a:gd name="connsiteX141" fmla="*/ 189795 w 4417162"/>
              <a:gd name="connsiteY141" fmla="*/ 6858000 h 6858000"/>
              <a:gd name="connsiteX142" fmla="*/ 334173 w 4417162"/>
              <a:gd name="connsiteY142" fmla="*/ 6858000 h 6858000"/>
              <a:gd name="connsiteX143" fmla="*/ 334174 w 4417162"/>
              <a:gd name="connsiteY143" fmla="*/ 6858000 h 6858000"/>
              <a:gd name="connsiteX144" fmla="*/ 4417162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4417162" y="0"/>
                </a:move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4417162" y="685800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7D3E5A-A2E8-4E93-9CB0-1C16C9EF6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723406"/>
            <a:ext cx="3234018" cy="382672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Виконання річного плану</a:t>
            </a:r>
            <a:b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(у розрізі надавачів послуг вакцинації)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9EA08D10-B41D-40D1-A9CC-720F102D97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7831619"/>
              </p:ext>
            </p:extLst>
          </p:nvPr>
        </p:nvGraphicFramePr>
        <p:xfrm>
          <a:off x="4581728" y="643469"/>
          <a:ext cx="7402749" cy="557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3964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Вакцинація – це єдиний ефективний спосіб Захистити себе від COVID-19 –  Сторожинецька міська рада">
            <a:extLst>
              <a:ext uri="{FF2B5EF4-FFF2-40B4-BE49-F238E27FC236}">
                <a16:creationId xmlns:a16="http://schemas.microsoft.com/office/drawing/2014/main" id="{DF245142-067B-4054-B57C-E407156275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5600" y="1844675"/>
            <a:ext cx="2938463" cy="44497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Возможно, это изображение (один или несколько человек и текст «COVID-19 157878 донецька область 05.12 всього 1523 290 6911 лкуеться в лкарн лкуеться амбулаторно за добу 144772 одужало 4672 дтей медпрацвникв 9084 602 5049 померло +H щеплення: I доза за добу 829 â доза за добу донецька обласна державна админстраця 565711 I доза всього 456057 â доза всього»)">
            <a:extLst>
              <a:ext uri="{FF2B5EF4-FFF2-40B4-BE49-F238E27FC236}">
                <a16:creationId xmlns:a16="http://schemas.microsoft.com/office/drawing/2014/main" id="{1CE818B2-B49A-4ED2-8657-C6E50AD8A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25975" y="1844675"/>
            <a:ext cx="5937250" cy="44497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F6C2DD-CA80-4F2B-9D35-9EEA7DACB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2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ДЯКУЮ  ЗА  УВАГУ!</a:t>
            </a:r>
          </a:p>
        </p:txBody>
      </p:sp>
    </p:spTree>
    <p:extLst>
      <p:ext uri="{BB962C8B-B14F-4D97-AF65-F5344CB8AC3E}">
        <p14:creationId xmlns:p14="http://schemas.microsoft.com/office/powerpoint/2010/main" val="36304731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75</Words>
  <Application>Microsoft Office PowerPoint</Application>
  <PresentationFormat>Широкоэкранный</PresentationFormat>
  <Paragraphs>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СТАН ВАКЦИНАЦІЇ У ДОНЕЦЬКІЙ ОБЛАСТІ</vt:lpstr>
      <vt:lpstr>Вакцинація населення  (у розрізі районів області)</vt:lpstr>
      <vt:lpstr>Вакцинація населення  (у розрізі надавачів послуг вакцинації)</vt:lpstr>
      <vt:lpstr>Вакцинація населення віком 60 +  (у розрізі районів області)</vt:lpstr>
      <vt:lpstr>Вакцинація населення віком 60+  (у розрізі надавачів послуг вакцинації)</vt:lpstr>
      <vt:lpstr>Виконання річного плану (у розрізі районів області)</vt:lpstr>
      <vt:lpstr>Виконання річного плану (у розрізі надавачів послуг вакцинації)</vt:lpstr>
      <vt:lpstr>ДЯКУЮ  ЗА 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 ВАКЦИНАЦІЇ У ДОНЕЦЬКІЙ ОБЛАСТІ</dc:title>
  <dc:creator>GudinoYV</dc:creator>
  <cp:lastModifiedBy>GudinoYV</cp:lastModifiedBy>
  <cp:revision>1</cp:revision>
  <dcterms:created xsi:type="dcterms:W3CDTF">2021-12-07T08:02:38Z</dcterms:created>
  <dcterms:modified xsi:type="dcterms:W3CDTF">2021-12-07T09:37:42Z</dcterms:modified>
</cp:coreProperties>
</file>